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Default Extension="fntdata" ContentType="application/x-fontdata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35.xml" ContentType="application/vnd.openxmlformats-officedocument.theme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media/image6.png" ContentType="image/png"/>
  <Override PartName="/ppt/media/image8.png" ContentType="image/png"/>
  <Override PartName="/ppt/media/image11.png" ContentType="image/png"/>
  <Override PartName="/ppt/media/image1.gif" ContentType="image/gif"/>
  <Override PartName="/ppt/media/image2.png" ContentType="image/png"/>
  <Override PartName="/ppt/media/image4.png" ContentType="image/png"/>
  <Override PartName="/ppt/media/image5.jpeg" ContentType="image/jpeg"/>
  <Override PartName="/ppt/media/hdphoto1.wdp" ContentType="image/vnd.ms-photo"/>
  <Override PartName="/ppt/media/image3.png" ContentType="image/png"/>
  <Override PartName="/ppt/media/image7.png" ContentType="image/png"/>
  <Override PartName="/ppt/media/image19.wmf" ContentType="image/x-wmf"/>
  <Override PartName="/ppt/media/image9.wmf" ContentType="image/x-wmf"/>
  <Override PartName="/ppt/media/image10.gif" ContentType="image/gif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embeddings/oleObject1.bin" ContentType="application/vnd.openxmlformats-officedocument.oleObject"/>
  <Override PartName="/ppt/slideMasters/slideMaster18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_rels/slideMaster18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0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slideLayouts/slideLayout2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2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6" r:id="rId3"/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/>
  <p:notesSz cx="6858000" cy="9637713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18.xml"/><Relationship Id="rId4" Type="http://schemas.openxmlformats.org/officeDocument/2006/relationships/slideMaster" Target="slideMasters/slideMaster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move the slide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dt" idx="9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" name="PlaceHolder 5"/>
          <p:cNvSpPr>
            <a:spLocks noGrp="1"/>
          </p:cNvSpPr>
          <p:nvPr>
            <p:ph type="ftr" idx="9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" name="PlaceHolder 6"/>
          <p:cNvSpPr>
            <a:spLocks noGrp="1"/>
          </p:cNvSpPr>
          <p:nvPr>
            <p:ph type="sldNum" idx="9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ED4DDB31-8ACA-4C50-8C09-43471895C2B4}" type="slidenum"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sldNum" idx="100"/>
          </p:nvPr>
        </p:nvSpPr>
        <p:spPr>
          <a:xfrm>
            <a:off x="3884760" y="9153360"/>
            <a:ext cx="2970720" cy="48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71C879C-8467-402B-89FF-9A0AE82676A7}" type="slidenum"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sldImg"/>
          </p:nvPr>
        </p:nvSpPr>
        <p:spPr>
          <a:xfrm>
            <a:off x="1019160" y="722160"/>
            <a:ext cx="4818600" cy="3613680"/>
          </a:xfrm>
          <a:prstGeom prst="rect">
            <a:avLst/>
          </a:prstGeom>
          <a:ln w="0">
            <a:noFill/>
          </a:ln>
        </p:spPr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685800" y="4578480"/>
            <a:ext cx="5485320" cy="4335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sldImg"/>
          </p:nvPr>
        </p:nvSpPr>
        <p:spPr>
          <a:xfrm>
            <a:off x="1019160" y="722160"/>
            <a:ext cx="4818600" cy="3613680"/>
          </a:xfrm>
          <a:prstGeom prst="rect">
            <a:avLst/>
          </a:prstGeom>
          <a:ln w="0">
            <a:noFill/>
          </a:ln>
        </p:spPr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685800" y="4578480"/>
            <a:ext cx="5485320" cy="4335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sldNum" idx="109"/>
          </p:nvPr>
        </p:nvSpPr>
        <p:spPr>
          <a:xfrm>
            <a:off x="3884760" y="9153360"/>
            <a:ext cx="2970720" cy="48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3BB61BB-13CE-4FCC-AC74-B364D92EC389}" type="slidenum"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sldImg"/>
          </p:nvPr>
        </p:nvSpPr>
        <p:spPr>
          <a:xfrm>
            <a:off x="1019160" y="722160"/>
            <a:ext cx="4818600" cy="3613680"/>
          </a:xfrm>
          <a:prstGeom prst="rect">
            <a:avLst/>
          </a:prstGeom>
          <a:ln w="0">
            <a:noFill/>
          </a:ln>
        </p:spPr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685800" y="4578480"/>
            <a:ext cx="5485320" cy="4335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 type="sldNum" idx="110"/>
          </p:nvPr>
        </p:nvSpPr>
        <p:spPr>
          <a:xfrm>
            <a:off x="3884760" y="9153360"/>
            <a:ext cx="2970720" cy="48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8860CD1-A5EE-4C3D-A3D3-E199F3C105B7}" type="slidenum"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sldImg"/>
          </p:nvPr>
        </p:nvSpPr>
        <p:spPr>
          <a:xfrm>
            <a:off x="1019160" y="722160"/>
            <a:ext cx="4818600" cy="3613680"/>
          </a:xfrm>
          <a:prstGeom prst="rect">
            <a:avLst/>
          </a:prstGeom>
          <a:ln w="0">
            <a:noFill/>
          </a:ln>
        </p:spPr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685800" y="4578480"/>
            <a:ext cx="5485320" cy="4335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 type="sldNum" idx="111"/>
          </p:nvPr>
        </p:nvSpPr>
        <p:spPr>
          <a:xfrm>
            <a:off x="3884760" y="9153360"/>
            <a:ext cx="2970720" cy="48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382D87A-8C69-42AB-8BD9-F9439069922F}" type="slidenum"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sldImg"/>
          </p:nvPr>
        </p:nvSpPr>
        <p:spPr>
          <a:xfrm>
            <a:off x="1019160" y="722160"/>
            <a:ext cx="4818600" cy="3613680"/>
          </a:xfrm>
          <a:prstGeom prst="rect">
            <a:avLst/>
          </a:prstGeom>
          <a:ln w="0">
            <a:noFill/>
          </a:ln>
        </p:spPr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685800" y="4578480"/>
            <a:ext cx="5485320" cy="4335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sldNum" idx="112"/>
          </p:nvPr>
        </p:nvSpPr>
        <p:spPr>
          <a:xfrm>
            <a:off x="3884760" y="9153360"/>
            <a:ext cx="2970720" cy="48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19C25AC-ECEB-4A6D-B6CF-501F0DCE17CD}" type="slidenum"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sldImg"/>
          </p:nvPr>
        </p:nvSpPr>
        <p:spPr>
          <a:xfrm>
            <a:off x="1019160" y="722160"/>
            <a:ext cx="4818600" cy="3613680"/>
          </a:xfrm>
          <a:prstGeom prst="rect">
            <a:avLst/>
          </a:prstGeom>
          <a:ln w="0">
            <a:noFill/>
          </a:ln>
        </p:spPr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685800" y="4578480"/>
            <a:ext cx="5485320" cy="4335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sldNum" idx="113"/>
          </p:nvPr>
        </p:nvSpPr>
        <p:spPr>
          <a:xfrm>
            <a:off x="3884760" y="9153360"/>
            <a:ext cx="2970720" cy="48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D0FFDC5-26B8-4C28-92DD-1768FF47AEBC}" type="slidenum"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sldImg"/>
          </p:nvPr>
        </p:nvSpPr>
        <p:spPr>
          <a:xfrm>
            <a:off x="1019160" y="722160"/>
            <a:ext cx="4818600" cy="3613680"/>
          </a:xfrm>
          <a:prstGeom prst="rect">
            <a:avLst/>
          </a:prstGeom>
          <a:ln w="0">
            <a:noFill/>
          </a:ln>
        </p:spPr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685800" y="4578480"/>
            <a:ext cx="5485320" cy="4335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sldNum" idx="101"/>
          </p:nvPr>
        </p:nvSpPr>
        <p:spPr>
          <a:xfrm>
            <a:off x="3884760" y="9153360"/>
            <a:ext cx="2970720" cy="48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D18D1B8-AD1C-42D9-B0FE-3E6CA41E4E57}" type="slidenum"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sldImg"/>
          </p:nvPr>
        </p:nvSpPr>
        <p:spPr>
          <a:xfrm>
            <a:off x="1019160" y="722160"/>
            <a:ext cx="4818600" cy="3613680"/>
          </a:xfrm>
          <a:prstGeom prst="rect">
            <a:avLst/>
          </a:prstGeom>
          <a:ln w="0">
            <a:noFill/>
          </a:ln>
        </p:spPr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685800" y="4578480"/>
            <a:ext cx="5485320" cy="4335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sldNum" idx="102"/>
          </p:nvPr>
        </p:nvSpPr>
        <p:spPr>
          <a:xfrm>
            <a:off x="3884760" y="9153360"/>
            <a:ext cx="2970720" cy="48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F5E1D3D-502B-4C71-A0D1-5A9B960B76CE}" type="slidenum"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sldNum" idx="103"/>
          </p:nvPr>
        </p:nvSpPr>
        <p:spPr>
          <a:xfrm>
            <a:off x="3884760" y="9153360"/>
            <a:ext cx="2970720" cy="48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6084D64-83AF-469D-9801-C877622CF200}" type="slidenum"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sldImg"/>
          </p:nvPr>
        </p:nvSpPr>
        <p:spPr>
          <a:xfrm>
            <a:off x="1019160" y="722160"/>
            <a:ext cx="4818600" cy="3613680"/>
          </a:xfrm>
          <a:prstGeom prst="rect">
            <a:avLst/>
          </a:prstGeom>
          <a:ln w="0">
            <a:noFill/>
          </a:ln>
        </p:spPr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685800" y="4578480"/>
            <a:ext cx="5485320" cy="4335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sldImg"/>
          </p:nvPr>
        </p:nvSpPr>
        <p:spPr>
          <a:xfrm>
            <a:off x="1019160" y="722160"/>
            <a:ext cx="4818600" cy="3613680"/>
          </a:xfrm>
          <a:prstGeom prst="rect">
            <a:avLst/>
          </a:prstGeom>
          <a:ln w="0">
            <a:noFill/>
          </a:ln>
        </p:spPr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685800" y="4578480"/>
            <a:ext cx="5485320" cy="4335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 type="sldNum" idx="104"/>
          </p:nvPr>
        </p:nvSpPr>
        <p:spPr>
          <a:xfrm>
            <a:off x="3884760" y="9153360"/>
            <a:ext cx="2970720" cy="48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E80DF7E-8CE0-48AA-8C61-8643AE08C863}" type="slidenum"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sldImg"/>
          </p:nvPr>
        </p:nvSpPr>
        <p:spPr>
          <a:xfrm>
            <a:off x="1019160" y="722160"/>
            <a:ext cx="4818600" cy="3613680"/>
          </a:xfrm>
          <a:prstGeom prst="rect">
            <a:avLst/>
          </a:prstGeom>
          <a:ln w="0">
            <a:noFill/>
          </a:ln>
        </p:spPr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685800" y="4578480"/>
            <a:ext cx="5485320" cy="4335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sldNum" idx="105"/>
          </p:nvPr>
        </p:nvSpPr>
        <p:spPr>
          <a:xfrm>
            <a:off x="3884760" y="9153360"/>
            <a:ext cx="2970720" cy="48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1C9B909-8801-4DED-ABDD-ECB130EC3284}" type="slidenum"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sldImg"/>
          </p:nvPr>
        </p:nvSpPr>
        <p:spPr>
          <a:xfrm>
            <a:off x="1019160" y="722160"/>
            <a:ext cx="4818600" cy="3613680"/>
          </a:xfrm>
          <a:prstGeom prst="rect">
            <a:avLst/>
          </a:prstGeom>
          <a:ln w="0">
            <a:noFill/>
          </a:ln>
        </p:spPr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685800" y="4578480"/>
            <a:ext cx="5485320" cy="4335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 type="sldNum" idx="106"/>
          </p:nvPr>
        </p:nvSpPr>
        <p:spPr>
          <a:xfrm>
            <a:off x="3884760" y="9153360"/>
            <a:ext cx="2970720" cy="48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5469584-3FE5-4060-AF5F-9C8E2BFB5929}" type="slidenum"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sldImg"/>
          </p:nvPr>
        </p:nvSpPr>
        <p:spPr>
          <a:xfrm>
            <a:off x="1019160" y="722160"/>
            <a:ext cx="4818600" cy="3613680"/>
          </a:xfrm>
          <a:prstGeom prst="rect">
            <a:avLst/>
          </a:prstGeom>
          <a:ln w="0">
            <a:noFill/>
          </a:ln>
        </p:spPr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685800" y="4578480"/>
            <a:ext cx="5485320" cy="4335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 type="sldNum" idx="107"/>
          </p:nvPr>
        </p:nvSpPr>
        <p:spPr>
          <a:xfrm>
            <a:off x="3884760" y="9153360"/>
            <a:ext cx="2970720" cy="48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8A3C64F-5406-428E-9F99-F01CFFB76450}" type="slidenum"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sldImg"/>
          </p:nvPr>
        </p:nvSpPr>
        <p:spPr>
          <a:xfrm>
            <a:off x="1019160" y="722160"/>
            <a:ext cx="4818600" cy="3613680"/>
          </a:xfrm>
          <a:prstGeom prst="rect">
            <a:avLst/>
          </a:prstGeom>
          <a:ln w="0">
            <a:noFill/>
          </a:ln>
        </p:spPr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685800" y="4578480"/>
            <a:ext cx="5485320" cy="4335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sldNum" idx="108"/>
          </p:nvPr>
        </p:nvSpPr>
        <p:spPr>
          <a:xfrm>
            <a:off x="3884760" y="9153360"/>
            <a:ext cx="2970720" cy="48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05CC097-81F3-40B8-BAE6-12C9CA8D768E}" type="slidenum"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1.gif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1.gif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8501760" y="116640"/>
            <a:ext cx="618120" cy="588600"/>
            <a:chOff x="8501760" y="116640"/>
            <a:chExt cx="618120" cy="588600"/>
          </a:xfrm>
        </p:grpSpPr>
        <p:pic>
          <p:nvPicPr>
            <p:cNvPr id="3" name="Picture 7" descr=""/>
            <p:cNvPicPr/>
            <p:nvPr/>
          </p:nvPicPr>
          <p:blipFill>
            <a:blip r:embed="rId2"/>
            <a:stretch/>
          </p:blipFill>
          <p:spPr>
            <a:xfrm>
              <a:off x="8574120" y="116640"/>
              <a:ext cx="466200" cy="285480"/>
            </a:xfrm>
            <a:prstGeom prst="rect">
              <a:avLst/>
            </a:prstGeom>
            <a:noFill/>
            <a:ln w="0">
              <a:noFill/>
            </a:ln>
            <a:effectLst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4" name="TextBox 8"/>
            <p:cNvSpPr/>
            <p:nvPr/>
          </p:nvSpPr>
          <p:spPr>
            <a:xfrm>
              <a:off x="8501760" y="398520"/>
              <a:ext cx="618120" cy="306720"/>
            </a:xfrm>
            <a:prstGeom prst="rect">
              <a:avLst/>
            </a:prstGeom>
            <a:noFill/>
            <a:ln w="0">
              <a:noFill/>
            </a:ln>
            <a:effectLst>
              <a:glow rad="25560">
                <a:srgbClr val="ffffff">
                  <a:alpha val="95000"/>
                </a:srgbClr>
              </a:glow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CIVA / FAI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Seminar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5320" cy="56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5320" cy="411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5320" cy="803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dt" idx="1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ftr" idx="2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6"/>
          <p:cNvSpPr>
            <a:spLocks noGrp="1"/>
          </p:cNvSpPr>
          <p:nvPr>
            <p:ph type="sldNum" idx="3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5CE84C28-DB3B-4243-9879-6998E9518457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14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Tex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"/>
          <p:cNvGrpSpPr/>
          <p:nvPr/>
        </p:nvGrpSpPr>
        <p:grpSpPr>
          <a:xfrm>
            <a:off x="8501760" y="116640"/>
            <a:ext cx="618120" cy="588600"/>
            <a:chOff x="8501760" y="116640"/>
            <a:chExt cx="618120" cy="588600"/>
          </a:xfrm>
        </p:grpSpPr>
        <p:pic>
          <p:nvPicPr>
            <p:cNvPr id="83" name="Picture 7" descr=""/>
            <p:cNvPicPr/>
            <p:nvPr/>
          </p:nvPicPr>
          <p:blipFill>
            <a:blip r:embed="rId2"/>
            <a:stretch/>
          </p:blipFill>
          <p:spPr>
            <a:xfrm>
              <a:off x="8574120" y="116640"/>
              <a:ext cx="466200" cy="285480"/>
            </a:xfrm>
            <a:prstGeom prst="rect">
              <a:avLst/>
            </a:prstGeom>
            <a:noFill/>
            <a:ln w="0">
              <a:noFill/>
            </a:ln>
            <a:effectLst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84" name="TextBox 8"/>
            <p:cNvSpPr/>
            <p:nvPr/>
          </p:nvSpPr>
          <p:spPr>
            <a:xfrm>
              <a:off x="8501760" y="398520"/>
              <a:ext cx="618120" cy="306720"/>
            </a:xfrm>
            <a:prstGeom prst="rect">
              <a:avLst/>
            </a:prstGeom>
            <a:noFill/>
            <a:ln w="0">
              <a:noFill/>
            </a:ln>
            <a:effectLst>
              <a:glow rad="25560">
                <a:srgbClr val="ffffff">
                  <a:alpha val="95000"/>
                </a:srgbClr>
              </a:glow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CIVA / FAI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Seminar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7400" cy="218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57200" y="3938760"/>
            <a:ext cx="4037400" cy="218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7400" cy="452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dt" idx="28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ftr" idx="29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 type="sldNum" idx="30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16435972-8B57-47C4-A9C9-8F7846FC5600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6"/>
          <p:cNvGrpSpPr/>
          <p:nvPr/>
        </p:nvGrpSpPr>
        <p:grpSpPr>
          <a:xfrm>
            <a:off x="8501760" y="116640"/>
            <a:ext cx="618120" cy="588600"/>
            <a:chOff x="8501760" y="116640"/>
            <a:chExt cx="618120" cy="588600"/>
          </a:xfrm>
        </p:grpSpPr>
        <p:pic>
          <p:nvPicPr>
            <p:cNvPr id="93" name="Picture 7" descr=""/>
            <p:cNvPicPr/>
            <p:nvPr/>
          </p:nvPicPr>
          <p:blipFill>
            <a:blip r:embed="rId2"/>
            <a:stretch/>
          </p:blipFill>
          <p:spPr>
            <a:xfrm>
              <a:off x="8574120" y="116640"/>
              <a:ext cx="466200" cy="285480"/>
            </a:xfrm>
            <a:prstGeom prst="rect">
              <a:avLst/>
            </a:prstGeom>
            <a:noFill/>
            <a:ln w="0">
              <a:noFill/>
            </a:ln>
            <a:effectLst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94" name="TextBox 8"/>
            <p:cNvSpPr/>
            <p:nvPr/>
          </p:nvSpPr>
          <p:spPr>
            <a:xfrm>
              <a:off x="8501760" y="398520"/>
              <a:ext cx="618120" cy="306720"/>
            </a:xfrm>
            <a:prstGeom prst="rect">
              <a:avLst/>
            </a:prstGeom>
            <a:noFill/>
            <a:ln w="0">
              <a:noFill/>
            </a:ln>
            <a:effectLst>
              <a:glow rad="25560">
                <a:srgbClr val="ffffff">
                  <a:alpha val="95000"/>
                </a:srgbClr>
              </a:glow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CIVA / FAI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Seminar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dt" idx="31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ftr" idx="32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PlaceHolder 5"/>
          <p:cNvSpPr>
            <a:spLocks noGrp="1"/>
          </p:cNvSpPr>
          <p:nvPr>
            <p:ph type="sldNum" idx="33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8A393FDC-35F4-4D17-AD92-5D402ED6E587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6"/>
          <p:cNvGrpSpPr/>
          <p:nvPr/>
        </p:nvGrpSpPr>
        <p:grpSpPr>
          <a:xfrm>
            <a:off x="8501760" y="116640"/>
            <a:ext cx="618120" cy="588600"/>
            <a:chOff x="8501760" y="116640"/>
            <a:chExt cx="618120" cy="588600"/>
          </a:xfrm>
        </p:grpSpPr>
        <p:pic>
          <p:nvPicPr>
            <p:cNvPr id="101" name="Picture 7" descr=""/>
            <p:cNvPicPr/>
            <p:nvPr/>
          </p:nvPicPr>
          <p:blipFill>
            <a:blip r:embed="rId2"/>
            <a:stretch/>
          </p:blipFill>
          <p:spPr>
            <a:xfrm>
              <a:off x="8574120" y="116640"/>
              <a:ext cx="466200" cy="285480"/>
            </a:xfrm>
            <a:prstGeom prst="rect">
              <a:avLst/>
            </a:prstGeom>
            <a:noFill/>
            <a:ln w="0">
              <a:noFill/>
            </a:ln>
            <a:effectLst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02" name="TextBox 8"/>
            <p:cNvSpPr/>
            <p:nvPr/>
          </p:nvSpPr>
          <p:spPr>
            <a:xfrm>
              <a:off x="8501760" y="398520"/>
              <a:ext cx="618120" cy="306720"/>
            </a:xfrm>
            <a:prstGeom prst="rect">
              <a:avLst/>
            </a:prstGeom>
            <a:noFill/>
            <a:ln w="0">
              <a:noFill/>
            </a:ln>
            <a:effectLst>
              <a:glow rad="25560">
                <a:srgbClr val="ffffff">
                  <a:alpha val="95000"/>
                </a:srgbClr>
              </a:glow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CIVA / FAI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Seminar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1320" cy="136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000" strike="noStrike" u="none" cap="all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1320" cy="1499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dt" idx="34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ftr" idx="35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sldNum" idx="36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7028AB3C-0838-413C-B625-D8F848CE055E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6"/>
          <p:cNvGrpSpPr/>
          <p:nvPr/>
        </p:nvGrpSpPr>
        <p:grpSpPr>
          <a:xfrm>
            <a:off x="8501760" y="116640"/>
            <a:ext cx="618120" cy="588600"/>
            <a:chOff x="8501760" y="116640"/>
            <a:chExt cx="618120" cy="588600"/>
          </a:xfrm>
        </p:grpSpPr>
        <p:pic>
          <p:nvPicPr>
            <p:cNvPr id="109" name="Picture 7" descr=""/>
            <p:cNvPicPr/>
            <p:nvPr/>
          </p:nvPicPr>
          <p:blipFill>
            <a:blip r:embed="rId2"/>
            <a:stretch/>
          </p:blipFill>
          <p:spPr>
            <a:xfrm>
              <a:off x="8574120" y="116640"/>
              <a:ext cx="466200" cy="285480"/>
            </a:xfrm>
            <a:prstGeom prst="rect">
              <a:avLst/>
            </a:prstGeom>
            <a:noFill/>
            <a:ln w="0">
              <a:noFill/>
            </a:ln>
            <a:effectLst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10" name="TextBox 8"/>
            <p:cNvSpPr/>
            <p:nvPr/>
          </p:nvSpPr>
          <p:spPr>
            <a:xfrm>
              <a:off x="8501760" y="398520"/>
              <a:ext cx="618120" cy="306720"/>
            </a:xfrm>
            <a:prstGeom prst="rect">
              <a:avLst/>
            </a:prstGeom>
            <a:noFill/>
            <a:ln w="0">
              <a:noFill/>
            </a:ln>
            <a:effectLst>
              <a:glow rad="25560">
                <a:srgbClr val="ffffff">
                  <a:alpha val="95000"/>
                </a:srgbClr>
              </a:glow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CIVA / FAI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Seminar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7400" cy="452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7400" cy="452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dt" idx="37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ftr" idx="38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sldNum" idx="39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E565292-6B52-43B7-89D8-C3CB04E2643B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6"/>
          <p:cNvGrpSpPr/>
          <p:nvPr/>
        </p:nvGrpSpPr>
        <p:grpSpPr>
          <a:xfrm>
            <a:off x="8501760" y="116640"/>
            <a:ext cx="618120" cy="588600"/>
            <a:chOff x="8501760" y="116640"/>
            <a:chExt cx="618120" cy="588600"/>
          </a:xfrm>
        </p:grpSpPr>
        <p:pic>
          <p:nvPicPr>
            <p:cNvPr id="118" name="Picture 7" descr=""/>
            <p:cNvPicPr/>
            <p:nvPr/>
          </p:nvPicPr>
          <p:blipFill>
            <a:blip r:embed="rId2"/>
            <a:stretch/>
          </p:blipFill>
          <p:spPr>
            <a:xfrm>
              <a:off x="8574120" y="116640"/>
              <a:ext cx="466200" cy="285480"/>
            </a:xfrm>
            <a:prstGeom prst="rect">
              <a:avLst/>
            </a:prstGeom>
            <a:noFill/>
            <a:ln w="0">
              <a:noFill/>
            </a:ln>
            <a:effectLst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19" name="TextBox 8"/>
            <p:cNvSpPr/>
            <p:nvPr/>
          </p:nvSpPr>
          <p:spPr>
            <a:xfrm>
              <a:off x="8501760" y="398520"/>
              <a:ext cx="618120" cy="306720"/>
            </a:xfrm>
            <a:prstGeom prst="rect">
              <a:avLst/>
            </a:prstGeom>
            <a:noFill/>
            <a:ln w="0">
              <a:noFill/>
            </a:ln>
            <a:effectLst>
              <a:glow rad="25560">
                <a:srgbClr val="ffffff">
                  <a:alpha val="95000"/>
                </a:srgbClr>
              </a:glow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CIVA / FAI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Seminar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200" cy="638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200" cy="3950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0640" cy="638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0640" cy="3950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dt" idx="40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 type="ftr" idx="41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PlaceHolder 8"/>
          <p:cNvSpPr>
            <a:spLocks noGrp="1"/>
          </p:cNvSpPr>
          <p:nvPr>
            <p:ph type="sldNum" idx="42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1E2B2458-6074-471F-B9E1-1EDE4004E9F9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6"/>
          <p:cNvGrpSpPr/>
          <p:nvPr/>
        </p:nvGrpSpPr>
        <p:grpSpPr>
          <a:xfrm>
            <a:off x="8501760" y="116640"/>
            <a:ext cx="618120" cy="588600"/>
            <a:chOff x="8501760" y="116640"/>
            <a:chExt cx="618120" cy="588600"/>
          </a:xfrm>
        </p:grpSpPr>
        <p:pic>
          <p:nvPicPr>
            <p:cNvPr id="129" name="Picture 7" descr=""/>
            <p:cNvPicPr/>
            <p:nvPr/>
          </p:nvPicPr>
          <p:blipFill>
            <a:blip r:embed="rId2"/>
            <a:stretch/>
          </p:blipFill>
          <p:spPr>
            <a:xfrm>
              <a:off x="8574120" y="116640"/>
              <a:ext cx="466200" cy="285480"/>
            </a:xfrm>
            <a:prstGeom prst="rect">
              <a:avLst/>
            </a:prstGeom>
            <a:noFill/>
            <a:ln w="0">
              <a:noFill/>
            </a:ln>
            <a:effectLst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30" name="TextBox 8"/>
            <p:cNvSpPr/>
            <p:nvPr/>
          </p:nvSpPr>
          <p:spPr>
            <a:xfrm>
              <a:off x="8501760" y="398520"/>
              <a:ext cx="618120" cy="306720"/>
            </a:xfrm>
            <a:prstGeom prst="rect">
              <a:avLst/>
            </a:prstGeom>
            <a:noFill/>
            <a:ln w="0">
              <a:noFill/>
            </a:ln>
            <a:effectLst>
              <a:glow rad="25560">
                <a:srgbClr val="ffffff">
                  <a:alpha val="95000"/>
                </a:srgbClr>
              </a:glow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CIVA / FAI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Seminar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dt" idx="43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ftr" idx="44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sldNum" idx="45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083B7953-533C-4B6C-96A9-E44D1615A8BB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6"/>
          <p:cNvGrpSpPr/>
          <p:nvPr/>
        </p:nvGrpSpPr>
        <p:grpSpPr>
          <a:xfrm>
            <a:off x="8501760" y="116640"/>
            <a:ext cx="618120" cy="588600"/>
            <a:chOff x="8501760" y="116640"/>
            <a:chExt cx="618120" cy="588600"/>
          </a:xfrm>
        </p:grpSpPr>
        <p:pic>
          <p:nvPicPr>
            <p:cNvPr id="136" name="Picture 7" descr=""/>
            <p:cNvPicPr/>
            <p:nvPr/>
          </p:nvPicPr>
          <p:blipFill>
            <a:blip r:embed="rId2"/>
            <a:stretch/>
          </p:blipFill>
          <p:spPr>
            <a:xfrm>
              <a:off x="8574120" y="116640"/>
              <a:ext cx="466200" cy="285480"/>
            </a:xfrm>
            <a:prstGeom prst="rect">
              <a:avLst/>
            </a:prstGeom>
            <a:noFill/>
            <a:ln w="0">
              <a:noFill/>
            </a:ln>
            <a:effectLst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37" name="TextBox 8"/>
            <p:cNvSpPr/>
            <p:nvPr/>
          </p:nvSpPr>
          <p:spPr>
            <a:xfrm>
              <a:off x="8501760" y="398520"/>
              <a:ext cx="618120" cy="306720"/>
            </a:xfrm>
            <a:prstGeom prst="rect">
              <a:avLst/>
            </a:prstGeom>
            <a:noFill/>
            <a:ln w="0">
              <a:noFill/>
            </a:ln>
            <a:effectLst>
              <a:glow rad="25560">
                <a:srgbClr val="ffffff">
                  <a:alpha val="95000"/>
                </a:srgbClr>
              </a:glow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CIVA / FAI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Seminar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38" name="PlaceHolder 1"/>
          <p:cNvSpPr>
            <a:spLocks noGrp="1"/>
          </p:cNvSpPr>
          <p:nvPr>
            <p:ph type="dt" idx="46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ftr" idx="47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sldNum" idx="48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C2440D6-4C94-41A9-978F-47D1D7D199EB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6"/>
          <p:cNvGrpSpPr/>
          <p:nvPr/>
        </p:nvGrpSpPr>
        <p:grpSpPr>
          <a:xfrm>
            <a:off x="8501760" y="116640"/>
            <a:ext cx="618120" cy="588600"/>
            <a:chOff x="8501760" y="116640"/>
            <a:chExt cx="618120" cy="588600"/>
          </a:xfrm>
        </p:grpSpPr>
        <p:pic>
          <p:nvPicPr>
            <p:cNvPr id="144" name="Picture 7" descr=""/>
            <p:cNvPicPr/>
            <p:nvPr/>
          </p:nvPicPr>
          <p:blipFill>
            <a:blip r:embed="rId2"/>
            <a:stretch/>
          </p:blipFill>
          <p:spPr>
            <a:xfrm>
              <a:off x="8574120" y="116640"/>
              <a:ext cx="466200" cy="285480"/>
            </a:xfrm>
            <a:prstGeom prst="rect">
              <a:avLst/>
            </a:prstGeom>
            <a:noFill/>
            <a:ln w="0">
              <a:noFill/>
            </a:ln>
            <a:effectLst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45" name="TextBox 8"/>
            <p:cNvSpPr/>
            <p:nvPr/>
          </p:nvSpPr>
          <p:spPr>
            <a:xfrm>
              <a:off x="8501760" y="398520"/>
              <a:ext cx="618120" cy="306720"/>
            </a:xfrm>
            <a:prstGeom prst="rect">
              <a:avLst/>
            </a:prstGeom>
            <a:noFill/>
            <a:ln w="0">
              <a:noFill/>
            </a:ln>
            <a:effectLst>
              <a:glow rad="25560">
                <a:srgbClr val="ffffff">
                  <a:alpha val="95000"/>
                </a:srgbClr>
              </a:glow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CIVA / FAI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Seminar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080" cy="1161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0560" cy="585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080" cy="4690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dt" idx="49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ftr" idx="50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sldNum" idx="51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DD88C937-A674-4117-87FF-B41C5857136F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6"/>
          <p:cNvGrpSpPr/>
          <p:nvPr/>
        </p:nvGrpSpPr>
        <p:grpSpPr>
          <a:xfrm>
            <a:off x="8501760" y="116640"/>
            <a:ext cx="618120" cy="588600"/>
            <a:chOff x="8501760" y="116640"/>
            <a:chExt cx="618120" cy="588600"/>
          </a:xfrm>
        </p:grpSpPr>
        <p:pic>
          <p:nvPicPr>
            <p:cNvPr id="153" name="Picture 7" descr=""/>
            <p:cNvPicPr/>
            <p:nvPr/>
          </p:nvPicPr>
          <p:blipFill>
            <a:blip r:embed="rId2"/>
            <a:stretch/>
          </p:blipFill>
          <p:spPr>
            <a:xfrm>
              <a:off x="8574120" y="116640"/>
              <a:ext cx="466200" cy="285480"/>
            </a:xfrm>
            <a:prstGeom prst="rect">
              <a:avLst/>
            </a:prstGeom>
            <a:noFill/>
            <a:ln w="0">
              <a:noFill/>
            </a:ln>
            <a:effectLst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54" name="TextBox 8"/>
            <p:cNvSpPr/>
            <p:nvPr/>
          </p:nvSpPr>
          <p:spPr>
            <a:xfrm>
              <a:off x="8501760" y="398520"/>
              <a:ext cx="618120" cy="306720"/>
            </a:xfrm>
            <a:prstGeom prst="rect">
              <a:avLst/>
            </a:prstGeom>
            <a:noFill/>
            <a:ln w="0">
              <a:noFill/>
            </a:ln>
            <a:effectLst>
              <a:glow rad="25560">
                <a:srgbClr val="ffffff">
                  <a:alpha val="95000"/>
                </a:srgbClr>
              </a:glow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CIVA / FAI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Seminar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7"/>
          <p:cNvGrpSpPr/>
          <p:nvPr/>
        </p:nvGrpSpPr>
        <p:grpSpPr>
          <a:xfrm>
            <a:off x="8501760" y="116640"/>
            <a:ext cx="618120" cy="588600"/>
            <a:chOff x="8501760" y="116640"/>
            <a:chExt cx="618120" cy="588600"/>
          </a:xfrm>
        </p:grpSpPr>
        <p:pic>
          <p:nvPicPr>
            <p:cNvPr id="158" name="Picture 8" descr=""/>
            <p:cNvPicPr/>
            <p:nvPr/>
          </p:nvPicPr>
          <p:blipFill>
            <a:blip r:embed="rId2"/>
            <a:stretch/>
          </p:blipFill>
          <p:spPr>
            <a:xfrm>
              <a:off x="8574120" y="116640"/>
              <a:ext cx="466200" cy="285480"/>
            </a:xfrm>
            <a:prstGeom prst="rect">
              <a:avLst/>
            </a:prstGeom>
            <a:noFill/>
            <a:ln w="0">
              <a:noFill/>
            </a:ln>
            <a:effectLst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59" name="TextBox 9"/>
            <p:cNvSpPr/>
            <p:nvPr/>
          </p:nvSpPr>
          <p:spPr>
            <a:xfrm>
              <a:off x="8501760" y="398520"/>
              <a:ext cx="618120" cy="306720"/>
            </a:xfrm>
            <a:prstGeom prst="rect">
              <a:avLst/>
            </a:prstGeom>
            <a:noFill/>
            <a:ln w="0">
              <a:noFill/>
            </a:ln>
            <a:effectLst>
              <a:glow rad="25560">
                <a:srgbClr val="ffffff">
                  <a:alpha val="95000"/>
                </a:srgbClr>
              </a:glow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CIVA / FAI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Seminar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6"/>
          <p:cNvGrpSpPr/>
          <p:nvPr/>
        </p:nvGrpSpPr>
        <p:grpSpPr>
          <a:xfrm>
            <a:off x="8501760" y="116640"/>
            <a:ext cx="618120" cy="588600"/>
            <a:chOff x="8501760" y="116640"/>
            <a:chExt cx="618120" cy="588600"/>
          </a:xfrm>
        </p:grpSpPr>
        <p:pic>
          <p:nvPicPr>
            <p:cNvPr id="12" name="Picture 7" descr=""/>
            <p:cNvPicPr/>
            <p:nvPr/>
          </p:nvPicPr>
          <p:blipFill>
            <a:blip r:embed="rId2"/>
            <a:stretch/>
          </p:blipFill>
          <p:spPr>
            <a:xfrm>
              <a:off x="8574120" y="116640"/>
              <a:ext cx="466200" cy="285480"/>
            </a:xfrm>
            <a:prstGeom prst="rect">
              <a:avLst/>
            </a:prstGeom>
            <a:noFill/>
            <a:ln w="0">
              <a:noFill/>
            </a:ln>
            <a:effectLst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3" name="TextBox 8"/>
            <p:cNvSpPr/>
            <p:nvPr/>
          </p:nvSpPr>
          <p:spPr>
            <a:xfrm>
              <a:off x="8501760" y="398520"/>
              <a:ext cx="618120" cy="306720"/>
            </a:xfrm>
            <a:prstGeom prst="rect">
              <a:avLst/>
            </a:prstGeom>
            <a:noFill/>
            <a:ln w="0">
              <a:noFill/>
            </a:ln>
            <a:effectLst>
              <a:glow rad="25560">
                <a:srgbClr val="ffffff">
                  <a:alpha val="95000"/>
                </a:srgbClr>
              </a:glow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CIVA / FAI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Seminar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dt" idx="4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ftr" idx="5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sldNum" idx="6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FD92B986-ED3A-433E-89EE-91F3E300F52C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14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2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6320" cy="5850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 vert="eaVer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8840" cy="5850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dt" idx="52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ftr" idx="53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sldNum" idx="54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7A71619-3B87-4BE8-A4F7-3C8FFDEB3DF8}" type="slidenum"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Obj" preserve="1">
  <p:cSld name="Default 3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7400" cy="4524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7400" cy="4524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dt" idx="55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ftr" idx="56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sldNum" idx="57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E468751-2870-4D47-B1D2-58F9D7B4D229}" type="slidenum"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5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7400" cy="4524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7400" cy="2184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648320" y="3938760"/>
            <a:ext cx="4037400" cy="2186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" name="PlaceHolder 5"/>
          <p:cNvSpPr>
            <a:spLocks noGrp="1"/>
          </p:cNvSpPr>
          <p:nvPr>
            <p:ph type="dt" idx="58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PlaceHolder 6"/>
          <p:cNvSpPr>
            <a:spLocks noGrp="1"/>
          </p:cNvSpPr>
          <p:nvPr>
            <p:ph type="ftr" idx="59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PlaceHolder 7"/>
          <p:cNvSpPr>
            <a:spLocks noGrp="1"/>
          </p:cNvSpPr>
          <p:nvPr>
            <p:ph type="sldNum" idx="60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46E187B-FAA0-487E-8D2E-FE349F26CF4A}" type="slidenum"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6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7400" cy="4524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7400" cy="2184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648320" y="3938760"/>
            <a:ext cx="4037400" cy="2186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dt" idx="61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3" name="PlaceHolder 6"/>
          <p:cNvSpPr>
            <a:spLocks noGrp="1"/>
          </p:cNvSpPr>
          <p:nvPr>
            <p:ph type="ftr" idx="62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4" name="PlaceHolder 7"/>
          <p:cNvSpPr>
            <a:spLocks noGrp="1"/>
          </p:cNvSpPr>
          <p:nvPr>
            <p:ph type="sldNum" idx="63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088ACC3-1971-4565-BC49-492C6C271317}" type="slidenum"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7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520" cy="2184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57200" y="3938760"/>
            <a:ext cx="8228520" cy="2186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dt" idx="64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ftr" idx="65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" name="PlaceHolder 6"/>
          <p:cNvSpPr>
            <a:spLocks noGrp="1"/>
          </p:cNvSpPr>
          <p:nvPr>
            <p:ph type="sldNum" idx="66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13B24BE-C05C-45EE-8D96-D41183B72722}" type="slidenum"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8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7400" cy="2184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57200" y="3938760"/>
            <a:ext cx="4037400" cy="2186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7400" cy="4524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 type="dt" idx="67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6" name="PlaceHolder 6"/>
          <p:cNvSpPr>
            <a:spLocks noGrp="1"/>
          </p:cNvSpPr>
          <p:nvPr>
            <p:ph type="ftr" idx="68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7" name="PlaceHolder 7"/>
          <p:cNvSpPr>
            <a:spLocks noGrp="1"/>
          </p:cNvSpPr>
          <p:nvPr>
            <p:ph type="sldNum" idx="69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0C2BE3C-1B67-4E44-B356-77E8920FC75E}" type="slidenum"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9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dt" idx="70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ftr" idx="71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sldNum" idx="72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762DF51-79D7-47BB-AF9A-DCF640B0C599}" type="slidenum"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0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1320" cy="1361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000" strike="noStrike" u="none" cap="all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1320" cy="1499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dt" idx="73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ftr" idx="74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 type="sldNum" idx="75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6672BEE-093A-4ECA-9B15-EB0F9CE2705D}" type="slidenum"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11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7400" cy="4524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7400" cy="4524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dt" idx="76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ftr" idx="77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" name="PlaceHolder 6"/>
          <p:cNvSpPr>
            <a:spLocks noGrp="1"/>
          </p:cNvSpPr>
          <p:nvPr>
            <p:ph type="sldNum" idx="78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A9D7B94-3347-4011-A05F-4435804F65A3}" type="slidenum"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2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200" cy="638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200" cy="3950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0640" cy="638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8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0640" cy="3950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" name="PlaceHolder 6"/>
          <p:cNvSpPr>
            <a:spLocks noGrp="1"/>
          </p:cNvSpPr>
          <p:nvPr>
            <p:ph type="dt" idx="79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" name="PlaceHolder 7"/>
          <p:cNvSpPr>
            <a:spLocks noGrp="1"/>
          </p:cNvSpPr>
          <p:nvPr>
            <p:ph type="ftr" idx="80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" name="PlaceHolder 8"/>
          <p:cNvSpPr>
            <a:spLocks noGrp="1"/>
          </p:cNvSpPr>
          <p:nvPr>
            <p:ph type="sldNum" idx="81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C74123A-B904-49D7-9DB1-6D6A42103154}" type="slidenum"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6"/>
          <p:cNvGrpSpPr/>
          <p:nvPr/>
        </p:nvGrpSpPr>
        <p:grpSpPr>
          <a:xfrm>
            <a:off x="8501760" y="116640"/>
            <a:ext cx="618120" cy="588600"/>
            <a:chOff x="8501760" y="116640"/>
            <a:chExt cx="618120" cy="588600"/>
          </a:xfrm>
        </p:grpSpPr>
        <p:pic>
          <p:nvPicPr>
            <p:cNvPr id="20" name="Picture 7" descr=""/>
            <p:cNvPicPr/>
            <p:nvPr/>
          </p:nvPicPr>
          <p:blipFill>
            <a:blip r:embed="rId2"/>
            <a:stretch/>
          </p:blipFill>
          <p:spPr>
            <a:xfrm>
              <a:off x="8574120" y="116640"/>
              <a:ext cx="466200" cy="285480"/>
            </a:xfrm>
            <a:prstGeom prst="rect">
              <a:avLst/>
            </a:prstGeom>
            <a:noFill/>
            <a:ln w="0">
              <a:noFill/>
            </a:ln>
            <a:effectLst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1" name="TextBox 8"/>
            <p:cNvSpPr/>
            <p:nvPr/>
          </p:nvSpPr>
          <p:spPr>
            <a:xfrm>
              <a:off x="8501760" y="398520"/>
              <a:ext cx="618120" cy="306720"/>
            </a:xfrm>
            <a:prstGeom prst="rect">
              <a:avLst/>
            </a:prstGeom>
            <a:noFill/>
            <a:ln w="0">
              <a:noFill/>
            </a:ln>
            <a:effectLst>
              <a:glow rad="25560">
                <a:srgbClr val="ffffff">
                  <a:alpha val="95000"/>
                </a:srgbClr>
              </a:glow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CIVA / FAI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Seminar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txBody>
          <a:bodyPr lIns="45000" rIns="45000" tIns="90000" bIns="9000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dt" idx="7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8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9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B031097-7642-4A69-845F-7B62D8A38368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13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dt" idx="82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ftr" idx="83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sldNum" idx="84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E110E45-EB73-43CE-A713-ECD21D4040FB}" type="slidenum"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4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dt" idx="85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ftr" idx="86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sldNum" idx="87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424C724-B31B-4DD6-9ACC-5AF3CDF84B9F}" type="slidenum"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5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080" cy="1161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0560" cy="5852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080" cy="46900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dt" idx="88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" name="PlaceHolder 5"/>
          <p:cNvSpPr>
            <a:spLocks noGrp="1"/>
          </p:cNvSpPr>
          <p:nvPr>
            <p:ph type="ftr" idx="89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4" name="PlaceHolder 6"/>
          <p:cNvSpPr>
            <a:spLocks noGrp="1"/>
          </p:cNvSpPr>
          <p:nvPr>
            <p:ph type="sldNum" idx="90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5482EED-F872-4C31-82DB-D02B3D87E397}" type="slidenum"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6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5320" cy="56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5320" cy="411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5320" cy="80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dt" idx="91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" name="PlaceHolder 5"/>
          <p:cNvSpPr>
            <a:spLocks noGrp="1"/>
          </p:cNvSpPr>
          <p:nvPr>
            <p:ph type="ftr" idx="92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" name="PlaceHolder 6"/>
          <p:cNvSpPr>
            <a:spLocks noGrp="1"/>
          </p:cNvSpPr>
          <p:nvPr>
            <p:ph type="sldNum" idx="93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ADA9FE2-C576-4235-9696-F810981DD22D}" type="slidenum"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1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dt" idx="94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ftr" idx="95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" name="PlaceHolder 5"/>
          <p:cNvSpPr>
            <a:spLocks noGrp="1"/>
          </p:cNvSpPr>
          <p:nvPr>
            <p:ph type="sldNum" idx="96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0FF2504-08E9-42B9-8619-2E86769A2E7E}" type="slidenum"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6"/>
          <p:cNvGrpSpPr/>
          <p:nvPr/>
        </p:nvGrpSpPr>
        <p:grpSpPr>
          <a:xfrm>
            <a:off x="8501760" y="116640"/>
            <a:ext cx="618120" cy="588600"/>
            <a:chOff x="8501760" y="116640"/>
            <a:chExt cx="618120" cy="588600"/>
          </a:xfrm>
        </p:grpSpPr>
        <p:pic>
          <p:nvPicPr>
            <p:cNvPr id="28" name="Picture 7" descr=""/>
            <p:cNvPicPr/>
            <p:nvPr/>
          </p:nvPicPr>
          <p:blipFill>
            <a:blip r:embed="rId2"/>
            <a:stretch/>
          </p:blipFill>
          <p:spPr>
            <a:xfrm>
              <a:off x="8574120" y="116640"/>
              <a:ext cx="466200" cy="285480"/>
            </a:xfrm>
            <a:prstGeom prst="rect">
              <a:avLst/>
            </a:prstGeom>
            <a:noFill/>
            <a:ln w="0">
              <a:noFill/>
            </a:ln>
            <a:effectLst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9" name="TextBox 8"/>
            <p:cNvSpPr/>
            <p:nvPr/>
          </p:nvSpPr>
          <p:spPr>
            <a:xfrm>
              <a:off x="8501760" y="398520"/>
              <a:ext cx="618120" cy="306720"/>
            </a:xfrm>
            <a:prstGeom prst="rect">
              <a:avLst/>
            </a:prstGeom>
            <a:noFill/>
            <a:ln w="0">
              <a:noFill/>
            </a:ln>
            <a:effectLst>
              <a:glow rad="25560">
                <a:srgbClr val="ffffff">
                  <a:alpha val="95000"/>
                </a:srgbClr>
              </a:glow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CIVA / FAI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Seminar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6320" cy="5850360"/>
          </a:xfrm>
          <a:prstGeom prst="rect">
            <a:avLst/>
          </a:prstGeom>
          <a:noFill/>
          <a:ln w="0">
            <a:noFill/>
          </a:ln>
        </p:spPr>
        <p:txBody>
          <a:bodyPr lIns="45000" rIns="45000" tIns="90000" bIns="90000" anchor="t" vert="eaVer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8840" cy="5850360"/>
          </a:xfrm>
          <a:prstGeom prst="rect">
            <a:avLst/>
          </a:prstGeom>
          <a:noFill/>
          <a:ln w="0">
            <a:noFill/>
          </a:ln>
        </p:spPr>
        <p:txBody>
          <a:bodyPr lIns="45000" rIns="45000" tIns="90000" bIns="9000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dt" idx="10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ftr" idx="11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sldNum" idx="12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D50F72B9-E7D9-482A-957B-072D35069F2B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Obj" preserve="1">
  <p:cSld name="Title, Text, and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6"/>
          <p:cNvGrpSpPr/>
          <p:nvPr/>
        </p:nvGrpSpPr>
        <p:grpSpPr>
          <a:xfrm>
            <a:off x="8501760" y="116640"/>
            <a:ext cx="618120" cy="588600"/>
            <a:chOff x="8501760" y="116640"/>
            <a:chExt cx="618120" cy="588600"/>
          </a:xfrm>
        </p:grpSpPr>
        <p:pic>
          <p:nvPicPr>
            <p:cNvPr id="36" name="Picture 7" descr=""/>
            <p:cNvPicPr/>
            <p:nvPr/>
          </p:nvPicPr>
          <p:blipFill>
            <a:blip r:embed="rId2"/>
            <a:stretch/>
          </p:blipFill>
          <p:spPr>
            <a:xfrm>
              <a:off x="8574120" y="116640"/>
              <a:ext cx="466200" cy="285480"/>
            </a:xfrm>
            <a:prstGeom prst="rect">
              <a:avLst/>
            </a:prstGeom>
            <a:noFill/>
            <a:ln w="0">
              <a:noFill/>
            </a:ln>
            <a:effectLst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37" name="TextBox 8"/>
            <p:cNvSpPr/>
            <p:nvPr/>
          </p:nvSpPr>
          <p:spPr>
            <a:xfrm>
              <a:off x="8501760" y="398520"/>
              <a:ext cx="618120" cy="306720"/>
            </a:xfrm>
            <a:prstGeom prst="rect">
              <a:avLst/>
            </a:prstGeom>
            <a:noFill/>
            <a:ln w="0">
              <a:noFill/>
            </a:ln>
            <a:effectLst>
              <a:glow rad="25560">
                <a:srgbClr val="ffffff">
                  <a:alpha val="95000"/>
                </a:srgbClr>
              </a:glow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CIVA / FAI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Seminar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7400" cy="452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7400" cy="452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dt" idx="13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ftr" idx="14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sldNum" idx="15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9F500F40-65BC-439A-B816-116B0C6F0AD8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x" preserve="1">
  <p:cSld name="Title, Content and Tex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6"/>
          <p:cNvGrpSpPr/>
          <p:nvPr/>
        </p:nvGrpSpPr>
        <p:grpSpPr>
          <a:xfrm>
            <a:off x="8501760" y="116640"/>
            <a:ext cx="618120" cy="588600"/>
            <a:chOff x="8501760" y="116640"/>
            <a:chExt cx="618120" cy="588600"/>
          </a:xfrm>
        </p:grpSpPr>
        <p:pic>
          <p:nvPicPr>
            <p:cNvPr id="45" name="Picture 7" descr=""/>
            <p:cNvPicPr/>
            <p:nvPr/>
          </p:nvPicPr>
          <p:blipFill>
            <a:blip r:embed="rId2"/>
            <a:stretch/>
          </p:blipFill>
          <p:spPr>
            <a:xfrm>
              <a:off x="8574120" y="116640"/>
              <a:ext cx="466200" cy="285480"/>
            </a:xfrm>
            <a:prstGeom prst="rect">
              <a:avLst/>
            </a:prstGeom>
            <a:noFill/>
            <a:ln w="0">
              <a:noFill/>
            </a:ln>
            <a:effectLst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46" name="TextBox 8"/>
            <p:cNvSpPr/>
            <p:nvPr/>
          </p:nvSpPr>
          <p:spPr>
            <a:xfrm>
              <a:off x="8501760" y="398520"/>
              <a:ext cx="618120" cy="306720"/>
            </a:xfrm>
            <a:prstGeom prst="rect">
              <a:avLst/>
            </a:prstGeom>
            <a:noFill/>
            <a:ln w="0">
              <a:noFill/>
            </a:ln>
            <a:effectLst>
              <a:glow rad="25560">
                <a:srgbClr val="ffffff">
                  <a:alpha val="95000"/>
                </a:srgbClr>
              </a:glow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CIVA / FAI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Seminar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7400" cy="452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7400" cy="452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dt" idx="16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ftr" idx="17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PlaceHolder 6"/>
          <p:cNvSpPr>
            <a:spLocks noGrp="1"/>
          </p:cNvSpPr>
          <p:nvPr>
            <p:ph type="sldNum" idx="18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EC72C01-1E3B-4F08-9224-537ECCEFC180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, Content, and 2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6"/>
          <p:cNvGrpSpPr/>
          <p:nvPr/>
        </p:nvGrpSpPr>
        <p:grpSpPr>
          <a:xfrm>
            <a:off x="8501760" y="116640"/>
            <a:ext cx="618120" cy="588600"/>
            <a:chOff x="8501760" y="116640"/>
            <a:chExt cx="618120" cy="588600"/>
          </a:xfrm>
        </p:grpSpPr>
        <p:pic>
          <p:nvPicPr>
            <p:cNvPr id="54" name="Picture 7" descr=""/>
            <p:cNvPicPr/>
            <p:nvPr/>
          </p:nvPicPr>
          <p:blipFill>
            <a:blip r:embed="rId2"/>
            <a:stretch/>
          </p:blipFill>
          <p:spPr>
            <a:xfrm>
              <a:off x="8574120" y="116640"/>
              <a:ext cx="466200" cy="285480"/>
            </a:xfrm>
            <a:prstGeom prst="rect">
              <a:avLst/>
            </a:prstGeom>
            <a:noFill/>
            <a:ln w="0">
              <a:noFill/>
            </a:ln>
            <a:effectLst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55" name="TextBox 8"/>
            <p:cNvSpPr/>
            <p:nvPr/>
          </p:nvSpPr>
          <p:spPr>
            <a:xfrm>
              <a:off x="8501760" y="398520"/>
              <a:ext cx="618120" cy="306720"/>
            </a:xfrm>
            <a:prstGeom prst="rect">
              <a:avLst/>
            </a:prstGeom>
            <a:noFill/>
            <a:ln w="0">
              <a:noFill/>
            </a:ln>
            <a:effectLst>
              <a:glow rad="25560">
                <a:srgbClr val="ffffff">
                  <a:alpha val="95000"/>
                </a:srgbClr>
              </a:glow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CIVA / FAI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Seminar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7400" cy="452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7400" cy="218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48320" y="3938760"/>
            <a:ext cx="4037400" cy="218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dt" idx="19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ftr" idx="20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sldNum" idx="21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1EB9FC6D-7D18-45A2-AC7B-E6070051493A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, Text, and 2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"/>
          <p:cNvGrpSpPr/>
          <p:nvPr/>
        </p:nvGrpSpPr>
        <p:grpSpPr>
          <a:xfrm>
            <a:off x="8501760" y="116640"/>
            <a:ext cx="618120" cy="588600"/>
            <a:chOff x="8501760" y="116640"/>
            <a:chExt cx="618120" cy="588600"/>
          </a:xfrm>
        </p:grpSpPr>
        <p:pic>
          <p:nvPicPr>
            <p:cNvPr id="64" name="Picture 7" descr=""/>
            <p:cNvPicPr/>
            <p:nvPr/>
          </p:nvPicPr>
          <p:blipFill>
            <a:blip r:embed="rId2"/>
            <a:stretch/>
          </p:blipFill>
          <p:spPr>
            <a:xfrm>
              <a:off x="8574120" y="116640"/>
              <a:ext cx="466200" cy="285480"/>
            </a:xfrm>
            <a:prstGeom prst="rect">
              <a:avLst/>
            </a:prstGeom>
            <a:noFill/>
            <a:ln w="0">
              <a:noFill/>
            </a:ln>
            <a:effectLst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65" name="TextBox 8"/>
            <p:cNvSpPr/>
            <p:nvPr/>
          </p:nvSpPr>
          <p:spPr>
            <a:xfrm>
              <a:off x="8501760" y="398520"/>
              <a:ext cx="618120" cy="306720"/>
            </a:xfrm>
            <a:prstGeom prst="rect">
              <a:avLst/>
            </a:prstGeom>
            <a:noFill/>
            <a:ln w="0">
              <a:noFill/>
            </a:ln>
            <a:effectLst>
              <a:glow rad="25560">
                <a:srgbClr val="ffffff">
                  <a:alpha val="95000"/>
                </a:srgbClr>
              </a:glow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CIVA / FAI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Seminar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7400" cy="452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7400" cy="218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48320" y="3938760"/>
            <a:ext cx="4037400" cy="218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dt" idx="22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PlaceHolder 6"/>
          <p:cNvSpPr>
            <a:spLocks noGrp="1"/>
          </p:cNvSpPr>
          <p:nvPr>
            <p:ph type="ftr" idx="23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PlaceHolder 7"/>
          <p:cNvSpPr>
            <a:spLocks noGrp="1"/>
          </p:cNvSpPr>
          <p:nvPr>
            <p:ph type="sldNum" idx="24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5B06F1FA-D698-4D7D-B17D-CB22D01A1E6E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 and Content over Tex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6"/>
          <p:cNvGrpSpPr/>
          <p:nvPr/>
        </p:nvGrpSpPr>
        <p:grpSpPr>
          <a:xfrm>
            <a:off x="8501760" y="116640"/>
            <a:ext cx="618120" cy="588600"/>
            <a:chOff x="8501760" y="116640"/>
            <a:chExt cx="618120" cy="588600"/>
          </a:xfrm>
        </p:grpSpPr>
        <p:pic>
          <p:nvPicPr>
            <p:cNvPr id="74" name="Picture 7" descr=""/>
            <p:cNvPicPr/>
            <p:nvPr/>
          </p:nvPicPr>
          <p:blipFill>
            <a:blip r:embed="rId2"/>
            <a:stretch/>
          </p:blipFill>
          <p:spPr>
            <a:xfrm>
              <a:off x="8574120" y="116640"/>
              <a:ext cx="466200" cy="285480"/>
            </a:xfrm>
            <a:prstGeom prst="rect">
              <a:avLst/>
            </a:prstGeom>
            <a:noFill/>
            <a:ln w="0">
              <a:noFill/>
            </a:ln>
            <a:effectLst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75" name="TextBox 8"/>
            <p:cNvSpPr/>
            <p:nvPr/>
          </p:nvSpPr>
          <p:spPr>
            <a:xfrm>
              <a:off x="8501760" y="398520"/>
              <a:ext cx="618120" cy="306720"/>
            </a:xfrm>
            <a:prstGeom prst="rect">
              <a:avLst/>
            </a:prstGeom>
            <a:noFill/>
            <a:ln w="0">
              <a:noFill/>
            </a:ln>
            <a:effectLst>
              <a:glow rad="25560">
                <a:srgbClr val="ffffff">
                  <a:alpha val="95000"/>
                </a:srgbClr>
              </a:glow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CIVA / FAI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Seminar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520" cy="218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57200" y="3938760"/>
            <a:ext cx="8228520" cy="218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Second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Third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Times New Roman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dt" idx="25"/>
          </p:nvPr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ftr" idx="26"/>
          </p:nvPr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sldNum" idx="27"/>
          </p:nvPr>
        </p:nvSpPr>
        <p:spPr>
          <a:xfrm>
            <a:off x="655308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352F73EC-1C76-45D3-B461-DA9C09E57F79}" type="slidenum">
              <a:rPr b="0" lang="en-GB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2"/>
    <p:sldLayoutId id="2147483668" r:id="rId3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microsoft.com/office/2007/relationships/hdphoto" Target="../media/hdphoto1.wdp"/><Relationship Id="rId3" Type="http://schemas.openxmlformats.org/officeDocument/2006/relationships/image" Target="../media/image1.gif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.gif"/><Relationship Id="rId5" Type="http://schemas.openxmlformats.org/officeDocument/2006/relationships/slideLayout" Target="../slideLayouts/slideLayout16.xml"/><Relationship Id="rId6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.gif"/><Relationship Id="rId3" Type="http://schemas.openxmlformats.org/officeDocument/2006/relationships/slideLayout" Target="../slideLayouts/slideLayout11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1.xml"/><Relationship Id="rId5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6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wmf"/><Relationship Id="rId3" Type="http://schemas.openxmlformats.org/officeDocument/2006/relationships/image" Target="../media/image10.gif"/><Relationship Id="rId4" Type="http://schemas.openxmlformats.org/officeDocument/2006/relationships/slideLayout" Target="../slideLayouts/slideLayout11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.gif"/><Relationship Id="rId3" Type="http://schemas.openxmlformats.org/officeDocument/2006/relationships/slideLayout" Target="../slideLayouts/slideLayout16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Picture 3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amount="10000" contras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0" y="-27360"/>
            <a:ext cx="9142920" cy="6881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323640" y="1376640"/>
            <a:ext cx="6551640" cy="2807280"/>
          </a:xfrm>
          <a:prstGeom prst="rect">
            <a:avLst/>
          </a:prstGeom>
          <a:noFill/>
          <a:ln w="0">
            <a:noFill/>
          </a:ln>
          <a:effectLst>
            <a:outerShdw dist="37674" dir="2700000" blurRad="977760" rotWithShape="0">
              <a:srgbClr val="7575d1">
                <a:alpha val="40000"/>
              </a:srgbClr>
            </a:outerShdw>
          </a:effectLst>
        </p:spPr>
        <p:txBody>
          <a:bodyPr lIns="90000" rIns="90000" tIns="45000" bIns="45000" anchor="t">
            <a:noAutofit/>
          </a:bodyPr>
          <a:p>
            <a:pPr indent="0">
              <a:lnSpc>
                <a:spcPts val="6599"/>
              </a:lnSpc>
              <a:buNone/>
              <a:tabLst>
                <a:tab algn="l" pos="0"/>
              </a:tabLst>
            </a:pPr>
            <a:r>
              <a:rPr b="1" lang="en-GB" sz="7200" spc="649" strike="noStrike" u="none">
                <a:solidFill>
                  <a:srgbClr val="f10d0c"/>
                </a:solidFill>
                <a:effectLst/>
                <a:uFillTx/>
                <a:latin typeface="Arial"/>
              </a:rPr>
              <a:t>Aerobatic</a:t>
            </a:r>
            <a:br>
              <a:rPr sz="7200"/>
            </a:br>
            <a:r>
              <a:rPr b="1" lang="en-GB" sz="7200" spc="649" strike="noStrike" u="none">
                <a:solidFill>
                  <a:srgbClr val="f10d0c"/>
                </a:solidFill>
                <a:effectLst/>
                <a:uFillTx/>
                <a:latin typeface="Arial"/>
              </a:rPr>
              <a:t>    Judging</a:t>
            </a:r>
            <a:br>
              <a:rPr sz="7200"/>
            </a:br>
            <a:r>
              <a:rPr b="1" lang="en-GB" sz="7200" spc="649" strike="noStrike" u="none">
                <a:solidFill>
                  <a:srgbClr val="f10d0c"/>
                </a:solidFill>
                <a:effectLst/>
                <a:uFillTx/>
                <a:latin typeface="Arial"/>
              </a:rPr>
              <a:t>      Seminar</a:t>
            </a:r>
            <a:endParaRPr b="0" lang="en-GB" sz="7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54" name="Group 15"/>
          <p:cNvGrpSpPr/>
          <p:nvPr/>
        </p:nvGrpSpPr>
        <p:grpSpPr>
          <a:xfrm>
            <a:off x="8501760" y="116640"/>
            <a:ext cx="618120" cy="588600"/>
            <a:chOff x="8501760" y="116640"/>
            <a:chExt cx="618120" cy="588600"/>
          </a:xfrm>
        </p:grpSpPr>
        <p:pic>
          <p:nvPicPr>
            <p:cNvPr id="255" name="Picture 12" descr=""/>
            <p:cNvPicPr/>
            <p:nvPr/>
          </p:nvPicPr>
          <p:blipFill>
            <a:blip r:embed="rId3"/>
            <a:stretch/>
          </p:blipFill>
          <p:spPr>
            <a:xfrm>
              <a:off x="8574120" y="116640"/>
              <a:ext cx="466200" cy="285480"/>
            </a:xfrm>
            <a:prstGeom prst="rect">
              <a:avLst/>
            </a:prstGeom>
            <a:noFill/>
            <a:ln w="0">
              <a:noFill/>
            </a:ln>
            <a:effectLst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56" name="TextBox 8"/>
            <p:cNvSpPr/>
            <p:nvPr/>
          </p:nvSpPr>
          <p:spPr>
            <a:xfrm>
              <a:off x="8501760" y="398520"/>
              <a:ext cx="618120" cy="306720"/>
            </a:xfrm>
            <a:prstGeom prst="rect">
              <a:avLst/>
            </a:prstGeom>
            <a:noFill/>
            <a:ln w="0">
              <a:noFill/>
            </a:ln>
            <a:effectLst>
              <a:glow rad="25560">
                <a:srgbClr val="ffffff">
                  <a:alpha val="95000"/>
                </a:srgbClr>
              </a:glow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CIVA / FAI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rgbClr val="222267"/>
                  </a:solidFill>
                  <a:effectLst/>
                  <a:uFillTx/>
                  <a:latin typeface="Arial"/>
                </a:rPr>
                <a:t>Seminar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57" name="Rectangle 2"/>
          <p:cNvSpPr/>
          <p:nvPr/>
        </p:nvSpPr>
        <p:spPr>
          <a:xfrm>
            <a:off x="174240" y="5805360"/>
            <a:ext cx="8717040" cy="556920"/>
          </a:xfrm>
          <a:prstGeom prst="rect">
            <a:avLst/>
          </a:prstGeom>
          <a:noFill/>
          <a:ln w="9525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  <a:scene3d>
            <a:camera prst="perspective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  <a:scene3d>
              <a:camera fov="5700000" prst="perspectiveContrastingRightFacing">
                <a:rot lat="845546" lon="19800000" rev="360000"/>
              </a:camera>
              <a:lightRig dir="t" rig="threePt">
                <a:rot lat="0" lon="0" rev="0"/>
              </a:lightRig>
            </a:scene3d>
          </a:bodyPr>
          <a:p>
            <a:pPr>
              <a:lnSpc>
                <a:spcPts val="2999"/>
              </a:lnSpc>
            </a:pPr>
            <a:r>
              <a:rPr b="1" lang="en-GB" sz="3200" spc="99" strike="noStrike" u="none">
                <a:solidFill>
                  <a:srgbClr val="ddebff"/>
                </a:solidFill>
                <a:effectLst/>
                <a:uFillTx/>
                <a:latin typeface="Arial"/>
              </a:rPr>
              <a:t>Part 4 – FPS and the Judging Analyses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8" name="Rectangle 2"/>
          <p:cNvSpPr/>
          <p:nvPr/>
        </p:nvSpPr>
        <p:spPr>
          <a:xfrm>
            <a:off x="323640" y="440640"/>
            <a:ext cx="7199640" cy="706680"/>
          </a:xfrm>
          <a:prstGeom prst="rect">
            <a:avLst/>
          </a:prstGeom>
          <a:noFill/>
          <a:ln w="9525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  <a:scene3d>
            <a:camera prst="perspectiveFront"/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  <a:scene3d>
              <a:camera fov="5700000" prst="perspectiveContrastingRightFacing">
                <a:rot lat="845546" lon="19800000" rev="360000"/>
              </a:camera>
              <a:lightRig dir="t" rig="threePt">
                <a:rot lat="0" lon="0" rev="0"/>
              </a:lightRig>
            </a:scene3d>
          </a:bodyPr>
          <a:p>
            <a:pPr>
              <a:lnSpc>
                <a:spcPts val="2999"/>
              </a:lnSpc>
            </a:pPr>
            <a:r>
              <a:rPr b="1" lang="en-GB" sz="4000" spc="99" strike="noStrike" u="none">
                <a:solidFill>
                  <a:srgbClr val="ddebff"/>
                </a:solidFill>
                <a:effectLst/>
                <a:uFillTx/>
                <a:latin typeface="Arial"/>
              </a:rPr>
              <a:t>CIVA / FAI International</a:t>
            </a:r>
            <a:endParaRPr b="0" lang="en-GB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Rectangle 5"/>
          <p:cNvSpPr/>
          <p:nvPr/>
        </p:nvSpPr>
        <p:spPr>
          <a:xfrm>
            <a:off x="8172360" y="44640"/>
            <a:ext cx="970560" cy="71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GB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05" name="Object 5"/>
          <p:cNvGraphicFramePr/>
          <p:nvPr/>
        </p:nvGraphicFramePr>
        <p:xfrm>
          <a:off x="97560" y="403920"/>
          <a:ext cx="8925120" cy="63363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06" name="Object 5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7560" y="403920"/>
                    <a:ext cx="8925120" cy="6336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07" name="Rectangle 6"/>
          <p:cNvSpPr/>
          <p:nvPr/>
        </p:nvSpPr>
        <p:spPr>
          <a:xfrm>
            <a:off x="1948680" y="6237360"/>
            <a:ext cx="430920" cy="35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GB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308" name="Rectangle 7"/>
          <p:cNvSpPr/>
          <p:nvPr/>
        </p:nvSpPr>
        <p:spPr>
          <a:xfrm>
            <a:off x="7855200" y="6282000"/>
            <a:ext cx="1036080" cy="35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GB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pic>
        <p:nvPicPr>
          <p:cNvPr id="309" name="Picture 1" descr=""/>
          <p:cNvPicPr/>
          <p:nvPr/>
        </p:nvPicPr>
        <p:blipFill>
          <a:blip r:embed="rId3"/>
          <a:stretch/>
        </p:blipFill>
        <p:spPr>
          <a:xfrm>
            <a:off x="1930680" y="6232320"/>
            <a:ext cx="335880" cy="3319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310" name="Group 2"/>
          <p:cNvGrpSpPr/>
          <p:nvPr/>
        </p:nvGrpSpPr>
        <p:grpSpPr>
          <a:xfrm>
            <a:off x="7985520" y="6175440"/>
            <a:ext cx="618120" cy="588600"/>
            <a:chOff x="7985520" y="6175440"/>
            <a:chExt cx="618120" cy="588600"/>
          </a:xfrm>
        </p:grpSpPr>
        <p:pic>
          <p:nvPicPr>
            <p:cNvPr id="311" name="Picture 3" descr=""/>
            <p:cNvPicPr/>
            <p:nvPr/>
          </p:nvPicPr>
          <p:blipFill>
            <a:blip r:embed="rId4"/>
            <a:stretch/>
          </p:blipFill>
          <p:spPr>
            <a:xfrm>
              <a:off x="8057880" y="6175440"/>
              <a:ext cx="466200" cy="285480"/>
            </a:xfrm>
            <a:prstGeom prst="rect">
              <a:avLst/>
            </a:prstGeom>
            <a:noFill/>
            <a:ln w="0">
              <a:noFill/>
            </a:ln>
            <a:effectLst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312" name="TextBox 4"/>
            <p:cNvSpPr/>
            <p:nvPr/>
          </p:nvSpPr>
          <p:spPr>
            <a:xfrm>
              <a:off x="7985520" y="6457320"/>
              <a:ext cx="618120" cy="306720"/>
            </a:xfrm>
            <a:prstGeom prst="rect">
              <a:avLst/>
            </a:prstGeom>
            <a:noFill/>
            <a:ln w="0">
              <a:noFill/>
            </a:ln>
            <a:effectLst>
              <a:glow rad="25560">
                <a:srgbClr val="ffffff">
                  <a:alpha val="95000"/>
                </a:srgbClr>
              </a:glow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chemeClr val="accent6">
                      <a:lumMod val="75000"/>
                    </a:schemeClr>
                  </a:solidFill>
                  <a:effectLst/>
                  <a:uFillTx/>
                  <a:latin typeface="Arial"/>
                </a:rPr>
                <a:t>CIVA / FAI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chemeClr val="accent6">
                      <a:lumMod val="75000"/>
                    </a:schemeClr>
                  </a:solidFill>
                  <a:effectLst/>
                  <a:uFillTx/>
                  <a:latin typeface="Arial"/>
                </a:rPr>
                <a:t>Seminar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p:transition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Rectangle 5"/>
          <p:cNvSpPr/>
          <p:nvPr/>
        </p:nvSpPr>
        <p:spPr>
          <a:xfrm>
            <a:off x="8151120" y="44640"/>
            <a:ext cx="970560" cy="71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GB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pic>
        <p:nvPicPr>
          <p:cNvPr id="314" name="Picture 1" descr=""/>
          <p:cNvPicPr/>
          <p:nvPr/>
        </p:nvPicPr>
        <p:blipFill>
          <a:blip r:embed="rId1"/>
          <a:stretch/>
        </p:blipFill>
        <p:spPr>
          <a:xfrm>
            <a:off x="251640" y="377280"/>
            <a:ext cx="8712000" cy="60523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315" name="Group 2"/>
          <p:cNvGrpSpPr/>
          <p:nvPr/>
        </p:nvGrpSpPr>
        <p:grpSpPr>
          <a:xfrm>
            <a:off x="6444360" y="5647680"/>
            <a:ext cx="618120" cy="588600"/>
            <a:chOff x="6444360" y="5647680"/>
            <a:chExt cx="618120" cy="588600"/>
          </a:xfrm>
        </p:grpSpPr>
        <p:pic>
          <p:nvPicPr>
            <p:cNvPr id="316" name="Picture 3" descr=""/>
            <p:cNvPicPr/>
            <p:nvPr/>
          </p:nvPicPr>
          <p:blipFill>
            <a:blip r:embed="rId2"/>
            <a:stretch/>
          </p:blipFill>
          <p:spPr>
            <a:xfrm>
              <a:off x="6516720" y="5647680"/>
              <a:ext cx="466200" cy="285480"/>
            </a:xfrm>
            <a:prstGeom prst="rect">
              <a:avLst/>
            </a:prstGeom>
            <a:noFill/>
            <a:ln w="0">
              <a:noFill/>
            </a:ln>
            <a:effectLst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317" name="TextBox 4"/>
            <p:cNvSpPr/>
            <p:nvPr/>
          </p:nvSpPr>
          <p:spPr>
            <a:xfrm>
              <a:off x="6444360" y="5929560"/>
              <a:ext cx="618120" cy="306720"/>
            </a:xfrm>
            <a:prstGeom prst="rect">
              <a:avLst/>
            </a:prstGeom>
            <a:noFill/>
            <a:ln w="0">
              <a:noFill/>
            </a:ln>
            <a:effectLst>
              <a:glow rad="25560">
                <a:srgbClr val="ffffff">
                  <a:alpha val="95000"/>
                </a:srgbClr>
              </a:glow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chemeClr val="accent6">
                      <a:lumMod val="75000"/>
                    </a:schemeClr>
                  </a:solidFill>
                  <a:effectLst/>
                  <a:uFillTx/>
                  <a:latin typeface="Arial"/>
                </a:rPr>
                <a:t>CIVA / FAI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chemeClr val="accent6">
                      <a:lumMod val="75000"/>
                    </a:schemeClr>
                  </a:solidFill>
                  <a:effectLst/>
                  <a:uFillTx/>
                  <a:latin typeface="Arial"/>
                </a:rPr>
                <a:t>Seminar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p:transition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755640" y="269640"/>
            <a:ext cx="4823280" cy="114192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6000" strike="noStrike" u="none">
                <a:solidFill>
                  <a:schemeClr val="dk2"/>
                </a:solidFill>
                <a:effectLst/>
                <a:uFillTx/>
                <a:latin typeface="Arial Black"/>
              </a:rPr>
              <a:t>PILOTS . . .</a:t>
            </a:r>
            <a:endParaRPr b="0" lang="en-GB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/>
          </p:nvPr>
        </p:nvSpPr>
        <p:spPr>
          <a:xfrm>
            <a:off x="457200" y="1628640"/>
            <a:ext cx="8228520" cy="467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519"/>
              </a:spcBef>
              <a:spcAft>
                <a:spcPts val="601"/>
              </a:spcAft>
              <a:buClr>
                <a:srgbClr val="002060"/>
              </a:buClr>
              <a:buFont typeface="Symbol" charset="2"/>
              <a:buChar char=""/>
            </a:pPr>
            <a:r>
              <a:rPr b="1" lang="en-GB" sz="2600" strike="noStrike" u="none">
                <a:solidFill>
                  <a:srgbClr val="002060"/>
                </a:solidFill>
                <a:effectLst/>
                <a:uFillTx/>
                <a:latin typeface="Arial"/>
              </a:rPr>
              <a:t>AVOID LOWS: DON’T FLY</a:t>
            </a:r>
            <a:br>
              <a:rPr sz="2600"/>
            </a:br>
            <a:r>
              <a:rPr b="1" lang="en-GB" sz="2600" strike="noStrike" u="none">
                <a:solidFill>
                  <a:srgbClr val="002060"/>
                </a:solidFill>
                <a:effectLst/>
                <a:uFillTx/>
                <a:latin typeface="Arial"/>
              </a:rPr>
              <a:t>ANYWHERE NEAR THE LOW LINE !</a:t>
            </a:r>
            <a:endParaRPr b="0" lang="en-GB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519"/>
              </a:spcBef>
              <a:spcAft>
                <a:spcPts val="601"/>
              </a:spcAft>
              <a:buClr>
                <a:srgbClr val="002060"/>
              </a:buClr>
              <a:buFont typeface="Symbol" charset="2"/>
              <a:buChar char=""/>
            </a:pPr>
            <a:r>
              <a:rPr b="1" lang="en-GB" sz="2600" strike="noStrike" u="none">
                <a:solidFill>
                  <a:srgbClr val="002060"/>
                </a:solidFill>
                <a:effectLst/>
                <a:uFillTx/>
                <a:latin typeface="Arial"/>
              </a:rPr>
              <a:t>Don’t get clever with the rules</a:t>
            </a:r>
            <a:endParaRPr b="0" lang="en-GB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519"/>
              </a:spcBef>
              <a:spcAft>
                <a:spcPts val="601"/>
              </a:spcAft>
              <a:buClr>
                <a:srgbClr val="002060"/>
              </a:buClr>
              <a:buFont typeface="Symbol" charset="2"/>
              <a:buChar char=""/>
            </a:pPr>
            <a:r>
              <a:rPr b="1" lang="en-GB" sz="2600" strike="noStrike" u="none">
                <a:solidFill>
                  <a:srgbClr val="002060"/>
                </a:solidFill>
                <a:effectLst/>
                <a:uFillTx/>
                <a:latin typeface="Arial"/>
              </a:rPr>
              <a:t>Do </a:t>
            </a:r>
            <a:r>
              <a:rPr b="1" i="1" lang="en-GB" sz="2600" strike="noStrike" u="sng">
                <a:solidFill>
                  <a:srgbClr val="002060"/>
                </a:solidFill>
                <a:effectLst/>
                <a:uFillTx/>
                <a:latin typeface="Arial"/>
              </a:rPr>
              <a:t>not</a:t>
            </a:r>
            <a:r>
              <a:rPr b="1" lang="en-GB" sz="2600" strike="noStrike" u="none">
                <a:solidFill>
                  <a:srgbClr val="002060"/>
                </a:solidFill>
                <a:effectLst/>
                <a:uFillTx/>
                <a:latin typeface="Arial"/>
              </a:rPr>
              <a:t> show off – Safety is always crucial</a:t>
            </a:r>
            <a:endParaRPr b="0" lang="en-GB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519"/>
              </a:spcBef>
              <a:spcAft>
                <a:spcPts val="601"/>
              </a:spcAft>
              <a:buClr>
                <a:srgbClr val="002060"/>
              </a:buClr>
              <a:buFont typeface="Symbol" charset="2"/>
              <a:buChar char=""/>
            </a:pPr>
            <a:r>
              <a:rPr b="1" lang="en-GB" sz="2600" strike="noStrike" u="none">
                <a:solidFill>
                  <a:srgbClr val="002060"/>
                </a:solidFill>
                <a:effectLst/>
                <a:uFillTx/>
                <a:latin typeface="Arial"/>
              </a:rPr>
              <a:t>Before you part with your Euros/$/Roubles . . . . </a:t>
            </a:r>
            <a:br>
              <a:rPr sz="2600"/>
            </a:br>
            <a:r>
              <a:rPr b="1" i="1" lang="en-GB" sz="26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Read the Rules &amp; Ask for Advice!</a:t>
            </a:r>
            <a:endParaRPr b="0" lang="en-GB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519"/>
              </a:spcBef>
              <a:spcAft>
                <a:spcPts val="601"/>
              </a:spcAft>
              <a:buClr>
                <a:srgbClr val="002060"/>
              </a:buClr>
              <a:buFont typeface="Symbol" charset="2"/>
              <a:buChar char=""/>
            </a:pPr>
            <a:r>
              <a:rPr b="1" lang="en-GB" sz="2600" strike="noStrike" u="none">
                <a:solidFill>
                  <a:srgbClr val="002060"/>
                </a:solidFill>
                <a:effectLst/>
                <a:uFillTx/>
                <a:latin typeface="Arial"/>
              </a:rPr>
              <a:t>Get the opinion of your Team Manager</a:t>
            </a:r>
            <a:endParaRPr b="0" lang="en-GB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519"/>
              </a:spcBef>
              <a:spcAft>
                <a:spcPts val="601"/>
              </a:spcAft>
              <a:buClr>
                <a:srgbClr val="002060"/>
              </a:buClr>
              <a:buFont typeface="Symbol" charset="2"/>
              <a:buChar char=""/>
            </a:pPr>
            <a:r>
              <a:rPr b="1" lang="en-GB" sz="2600" strike="noStrike" u="none">
                <a:solidFill>
                  <a:srgbClr val="002060"/>
                </a:solidFill>
                <a:effectLst/>
                <a:uFillTx/>
                <a:latin typeface="Arial"/>
              </a:rPr>
              <a:t>Check with the Chief Judge if the problem that you have is a technical issue</a:t>
            </a:r>
            <a:endParaRPr b="0" lang="en-GB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519"/>
              </a:spcBef>
              <a:spcAft>
                <a:spcPts val="601"/>
              </a:spcAft>
              <a:buClr>
                <a:srgbClr val="002060"/>
              </a:buClr>
              <a:buFont typeface="Symbol" charset="2"/>
              <a:buChar char=""/>
            </a:pPr>
            <a:r>
              <a:rPr b="1" lang="en-GB" sz="2600" strike="noStrike" u="none">
                <a:solidFill>
                  <a:srgbClr val="002060"/>
                </a:solidFill>
                <a:effectLst/>
                <a:uFillTx/>
                <a:latin typeface="Arial"/>
              </a:rPr>
              <a:t>Be factual . . . . NOT emotive !</a:t>
            </a:r>
            <a:endParaRPr b="0" lang="en-GB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20" name="Picture 2" descr="C:\Users\NickB\AppData\Local\Microsoft\Windows\Temporary Internet Files\Content.IE5\28B5LJ50\MC900433959[1].png"/>
          <p:cNvPicPr/>
          <p:nvPr/>
        </p:nvPicPr>
        <p:blipFill>
          <a:blip r:embed="rId1"/>
          <a:stretch/>
        </p:blipFill>
        <p:spPr>
          <a:xfrm>
            <a:off x="6660360" y="188640"/>
            <a:ext cx="2087280" cy="20872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1835640" y="332640"/>
            <a:ext cx="6622920" cy="114192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5400" strike="noStrike" u="none">
                <a:solidFill>
                  <a:schemeClr val="dk2"/>
                </a:solidFill>
                <a:effectLst/>
                <a:uFillTx/>
                <a:latin typeface="Arial Black"/>
              </a:rPr>
              <a:t>JUDGES and</a:t>
            </a:r>
            <a:br>
              <a:rPr sz="5400"/>
            </a:br>
            <a:r>
              <a:rPr b="1" lang="en-GB" sz="5400" strike="noStrike" u="none">
                <a:solidFill>
                  <a:schemeClr val="dk2"/>
                </a:solidFill>
                <a:effectLst/>
                <a:uFillTx/>
                <a:latin typeface="Arial Black"/>
              </a:rPr>
              <a:t>   PILOTS</a:t>
            </a:r>
            <a:endParaRPr b="0" lang="en-GB" sz="5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/>
          </p:nvPr>
        </p:nvSpPr>
        <p:spPr>
          <a:xfrm>
            <a:off x="468360" y="2287440"/>
            <a:ext cx="8228520" cy="380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Treat judges fairly even if you think they have an easy job</a:t>
            </a:r>
            <a:r>
              <a:rPr b="0" i="1" lang="en-GB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!!  They do actually work very hard.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Do not expect them to favour the “Home Team”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Remember that during a competition a judge may have looked at as many as 4,500 figures, and He/She </a:t>
            </a:r>
            <a:r>
              <a:rPr b="0" i="1" lang="en-GB" sz="2800" strike="noStrike" u="sng">
                <a:solidFill>
                  <a:schemeClr val="dk1"/>
                </a:solidFill>
                <a:effectLst/>
                <a:uFillTx/>
                <a:latin typeface="Arial"/>
              </a:rPr>
              <a:t>will</a:t>
            </a: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make some mistakes.</a:t>
            </a:r>
            <a:br>
              <a:rPr sz="2800"/>
            </a:b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That </a:t>
            </a: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is why we have at least 7 judges.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23" name="Picture 9" descr="MC900433927[1]"/>
          <p:cNvPicPr/>
          <p:nvPr/>
        </p:nvPicPr>
        <p:blipFill>
          <a:blip r:embed="rId1"/>
          <a:stretch/>
        </p:blipFill>
        <p:spPr>
          <a:xfrm>
            <a:off x="6660360" y="323640"/>
            <a:ext cx="1840680" cy="1840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4" name="Picture 10" descr="MC900434879[1]"/>
          <p:cNvPicPr/>
          <p:nvPr/>
        </p:nvPicPr>
        <p:blipFill>
          <a:blip r:embed="rId2"/>
          <a:stretch/>
        </p:blipFill>
        <p:spPr>
          <a:xfrm>
            <a:off x="323640" y="394920"/>
            <a:ext cx="1727280" cy="1727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5" name="Picture 3" descr="C:\Users\NickB\AppData\Local\Microsoft\Windows\Temporary Internet Files\Content.IE5\4TR56HMZ\MC900441394[1].png"/>
          <p:cNvPicPr/>
          <p:nvPr/>
        </p:nvPicPr>
        <p:blipFill>
          <a:blip r:embed="rId3"/>
          <a:stretch/>
        </p:blipFill>
        <p:spPr>
          <a:xfrm>
            <a:off x="7008480" y="4941000"/>
            <a:ext cx="1802520" cy="18025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323640" y="188640"/>
            <a:ext cx="8228520" cy="1141920"/>
          </a:xfrm>
          <a:prstGeom prst="rect">
            <a:avLst/>
          </a:prstGeom>
          <a:noFill/>
          <a:ln w="0">
            <a:noFill/>
          </a:ln>
          <a:effectLst>
            <a:outerShdw dist="317415" dir="8760212" blurRad="152280" rotWithShape="0">
              <a:srgbClr val="000000">
                <a:alpha val="15000"/>
              </a:srgbClr>
            </a:outerShdw>
          </a:effectLst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6000" strike="noStrike" u="none">
                <a:solidFill>
                  <a:schemeClr val="dk2"/>
                </a:solidFill>
                <a:effectLst/>
                <a:uFillTx/>
                <a:latin typeface="Arial Black"/>
              </a:rPr>
              <a:t>Open Forum</a:t>
            </a:r>
            <a:endParaRPr b="0" lang="en-GB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/>
          </p:nvPr>
        </p:nvSpPr>
        <p:spPr>
          <a:xfrm>
            <a:off x="457200" y="1711440"/>
            <a:ext cx="8228520" cy="452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1" lang="en-GB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Go on – ASK A QUESTION !!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1" lang="en-GB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What do you think ?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1" lang="en-GB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What can you add ?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1" lang="en-GB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What </a:t>
            </a:r>
            <a:r>
              <a:rPr b="1" i="1" lang="en-GB" sz="3200" strike="noStrike" u="sng">
                <a:solidFill>
                  <a:schemeClr val="dk1"/>
                </a:solidFill>
                <a:effectLst/>
                <a:uFillTx/>
                <a:latin typeface="Arial"/>
              </a:rPr>
              <a:t>else</a:t>
            </a:r>
            <a:r>
              <a:rPr b="1" lang="en-GB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would you like explained ?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i="1" lang="en-GB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      Feedback ?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28" name="Picture 7" descr="MC900174351[1]"/>
          <p:cNvPicPr/>
          <p:nvPr/>
        </p:nvPicPr>
        <p:blipFill>
          <a:blip r:embed="rId1"/>
          <a:stretch/>
        </p:blipFill>
        <p:spPr>
          <a:xfrm>
            <a:off x="4643280" y="4076640"/>
            <a:ext cx="3023280" cy="2592720"/>
          </a:xfrm>
          <a:prstGeom prst="rect">
            <a:avLst/>
          </a:prstGeom>
          <a:noFill/>
          <a:ln w="9525">
            <a:noFill/>
          </a:ln>
        </p:spPr>
      </p:pic>
    </p:spTree>
  </p:cSld>
  <p:transition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ctangle 11"/>
          <p:cNvSpPr/>
          <p:nvPr/>
        </p:nvSpPr>
        <p:spPr>
          <a:xfrm>
            <a:off x="3276000" y="4021200"/>
            <a:ext cx="5759640" cy="1247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8000">
                <a:srgbClr val="c5f0ff"/>
              </a:gs>
              <a:gs pos="100000">
                <a:srgbClr val="ffffff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0" name="Rectangle 10"/>
          <p:cNvSpPr/>
          <p:nvPr/>
        </p:nvSpPr>
        <p:spPr>
          <a:xfrm>
            <a:off x="3276000" y="3012840"/>
            <a:ext cx="5759640" cy="9349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2000">
                <a:srgbClr val="ffcdcd"/>
              </a:gs>
              <a:gs pos="100000">
                <a:srgbClr val="ffffff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1" name="Rectangle 5"/>
          <p:cNvSpPr/>
          <p:nvPr/>
        </p:nvSpPr>
        <p:spPr>
          <a:xfrm>
            <a:off x="3276000" y="1708920"/>
            <a:ext cx="5759640" cy="1230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8000">
                <a:srgbClr val="d6edbd"/>
              </a:gs>
              <a:gs pos="100000">
                <a:srgbClr val="ffffff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323640" y="269640"/>
            <a:ext cx="8496000" cy="1141920"/>
          </a:xfrm>
          <a:prstGeom prst="rect">
            <a:avLst/>
          </a:prstGeom>
          <a:noFill/>
          <a:ln w="936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4800" strike="noStrike" u="none">
                <a:solidFill>
                  <a:srgbClr val="ff0000"/>
                </a:solidFill>
                <a:effectLst/>
                <a:uFillTx/>
                <a:latin typeface="Arial Black"/>
              </a:rPr>
              <a:t>Remember! a Judge is …</a:t>
            </a:r>
            <a:endParaRPr b="0" lang="en-GB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3" name="Rectangle 6"/>
          <p:cNvSpPr/>
          <p:nvPr/>
        </p:nvSpPr>
        <p:spPr>
          <a:xfrm>
            <a:off x="3636000" y="1693080"/>
            <a:ext cx="4751280" cy="3743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950"/>
              </a:spcBef>
              <a:tabLst>
                <a:tab algn="l" pos="0"/>
              </a:tabLst>
            </a:pPr>
            <a:r>
              <a:rPr b="1" lang="en-GB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GB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 competition aerobatic sequence is a demonstration of aircraft control requiring extreme levels of technical ability and discipline from the Pilot.</a:t>
            </a:r>
            <a:endParaRPr b="0" lang="en-GB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50"/>
              </a:spcBef>
              <a:tabLst>
                <a:tab algn="l" pos="0"/>
              </a:tabLst>
            </a:pPr>
            <a:r>
              <a:rPr b="1" lang="en-GB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GB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Pilot attempts to convince the Judges that the figures are flown exactly according to the rules.</a:t>
            </a:r>
            <a:endParaRPr b="0" lang="en-GB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50"/>
              </a:spcBef>
              <a:tabLst>
                <a:tab algn="l" pos="0"/>
              </a:tabLst>
            </a:pPr>
            <a:r>
              <a:rPr b="1" lang="en-GB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GB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Judges view the performance to discover where the rules are not fully met. They award downgrades for imperfections and errors seen.</a:t>
            </a:r>
            <a:endParaRPr b="0" lang="en-GB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4" name="Rectangle 2"/>
          <p:cNvSpPr/>
          <p:nvPr/>
        </p:nvSpPr>
        <p:spPr>
          <a:xfrm>
            <a:off x="419400" y="5661360"/>
            <a:ext cx="8496000" cy="646920"/>
          </a:xfrm>
          <a:prstGeom prst="rect">
            <a:avLst/>
          </a:prstGeom>
          <a:noFill/>
          <a:ln w="9525">
            <a:noFill/>
          </a:ln>
          <a:effectLst>
            <a:outerShdw algn="tl" blurRad="50760" dir="2700000" dist="37674" rotWithShape="0">
              <a:srgbClr val="000000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i="1" lang="en-GB" sz="2600" strike="noStrike" u="none">
                <a:solidFill>
                  <a:srgbClr val="606060"/>
                </a:solidFill>
                <a:effectLst/>
                <a:uFillTx/>
                <a:latin typeface="Arial Black"/>
              </a:rPr>
              <a:t>An aerobatic Judge uses </a:t>
            </a:r>
            <a:r>
              <a:rPr b="1" i="1" lang="en-GB" sz="2600" strike="noStrike" u="sng">
                <a:solidFill>
                  <a:srgbClr val="606060"/>
                </a:solidFill>
                <a:effectLst/>
                <a:uFillTx/>
                <a:latin typeface="Arial Black"/>
              </a:rPr>
              <a:t>ALL</a:t>
            </a:r>
            <a:r>
              <a:rPr b="1" i="1" lang="en-GB" sz="2600" strike="noStrike" u="none">
                <a:solidFill>
                  <a:srgbClr val="606060"/>
                </a:solidFill>
                <a:effectLst/>
                <a:uFillTx/>
                <a:latin typeface="Arial Black"/>
              </a:rPr>
              <a:t> of these skills to mark the performance properly.</a:t>
            </a:r>
            <a:endParaRPr b="0" lang="en-GB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5" name="Rectangle 6"/>
          <p:cNvSpPr/>
          <p:nvPr/>
        </p:nvSpPr>
        <p:spPr>
          <a:xfrm>
            <a:off x="395640" y="1693080"/>
            <a:ext cx="3023280" cy="360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999999"/>
              </a:buClr>
              <a:buFont typeface="Wingdings" charset="2"/>
              <a:buChar char=""/>
            </a:pPr>
            <a:r>
              <a:rPr b="1" i="1" lang="en-GB" sz="2400" strike="noStrike" u="none">
                <a:solidFill>
                  <a:srgbClr val="999999"/>
                </a:solidFill>
                <a:effectLst/>
                <a:uFillTx/>
                <a:latin typeface="Arial Black"/>
              </a:rPr>
              <a:t>Detective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999999"/>
              </a:buClr>
              <a:buFont typeface="Wingdings" charset="2"/>
              <a:buChar char=""/>
            </a:pPr>
            <a:r>
              <a:rPr b="1" i="1" lang="en-GB" sz="2400" strike="noStrike" u="none">
                <a:solidFill>
                  <a:srgbClr val="999999"/>
                </a:solidFill>
                <a:effectLst/>
                <a:uFillTx/>
                <a:latin typeface="Arial Black"/>
              </a:rPr>
              <a:t>Examiner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999999"/>
              </a:buClr>
              <a:buFont typeface="Wingdings" charset="2"/>
              <a:buChar char=""/>
            </a:pPr>
            <a:r>
              <a:rPr b="1" i="1" lang="en-GB" sz="2400" strike="noStrike" u="none">
                <a:solidFill>
                  <a:srgbClr val="999999"/>
                </a:solidFill>
                <a:effectLst/>
                <a:uFillTx/>
                <a:latin typeface="Arial Black"/>
              </a:rPr>
              <a:t>Analyst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999999"/>
              </a:buClr>
              <a:buFont typeface="Wingdings" charset="2"/>
              <a:buChar char=""/>
            </a:pPr>
            <a:r>
              <a:rPr b="1" i="1" lang="en-GB" sz="2400" strike="noStrike" u="none">
                <a:solidFill>
                  <a:srgbClr val="999999"/>
                </a:solidFill>
                <a:effectLst/>
                <a:uFillTx/>
                <a:latin typeface="Arial Black"/>
              </a:rPr>
              <a:t>Interpreter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999999"/>
              </a:buClr>
              <a:buFont typeface="Wingdings" charset="2"/>
              <a:buChar char=""/>
            </a:pPr>
            <a:r>
              <a:rPr b="1" i="1" lang="en-GB" sz="2400" strike="noStrike" u="none">
                <a:solidFill>
                  <a:srgbClr val="999999"/>
                </a:solidFill>
                <a:effectLst/>
                <a:uFillTx/>
                <a:latin typeface="Arial Black"/>
              </a:rPr>
              <a:t>Reviewer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999999"/>
              </a:buClr>
              <a:buFont typeface="Wingdings" charset="2"/>
              <a:buChar char=""/>
            </a:pPr>
            <a:r>
              <a:rPr b="1" i="1" lang="en-GB" sz="2400" strike="noStrike" u="none">
                <a:solidFill>
                  <a:srgbClr val="999999"/>
                </a:solidFill>
                <a:effectLst/>
                <a:uFillTx/>
                <a:latin typeface="Arial Black"/>
              </a:rPr>
              <a:t>Theatre critic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999999"/>
              </a:buClr>
              <a:buFont typeface="Wingdings" charset="2"/>
              <a:buChar char=""/>
            </a:pPr>
            <a:r>
              <a:rPr b="1" i="1" lang="en-GB" sz="2400" strike="noStrike" u="none">
                <a:solidFill>
                  <a:srgbClr val="999999"/>
                </a:solidFill>
                <a:effectLst/>
                <a:uFillTx/>
                <a:latin typeface="Arial Black"/>
              </a:rPr>
              <a:t>Commentator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999999"/>
              </a:buClr>
              <a:buFont typeface="Wingdings" charset="2"/>
              <a:buChar char=""/>
            </a:pPr>
            <a:r>
              <a:rPr b="1" i="1" lang="en-GB" sz="2400" strike="noStrike" u="none">
                <a:solidFill>
                  <a:srgbClr val="999999"/>
                </a:solidFill>
                <a:effectLst/>
                <a:uFillTx/>
                <a:latin typeface="Arial Black"/>
              </a:rPr>
              <a:t>Pilot …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ectangle 9"/>
          <p:cNvSpPr/>
          <p:nvPr/>
        </p:nvSpPr>
        <p:spPr>
          <a:xfrm>
            <a:off x="0" y="708840"/>
            <a:ext cx="9142920" cy="17272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8000">
                <a:srgbClr val="f2f2f2"/>
              </a:gs>
              <a:gs pos="70000">
                <a:srgbClr val="f2f2f2"/>
              </a:gs>
              <a:gs pos="100000">
                <a:srgbClr val="ffffff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GB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7" name="Title 1"/>
          <p:cNvSpPr/>
          <p:nvPr/>
        </p:nvSpPr>
        <p:spPr>
          <a:xfrm>
            <a:off x="395640" y="2500920"/>
            <a:ext cx="4103280" cy="60588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i="1" lang="en-GB" sz="4000" strike="noStrike" u="none">
                <a:solidFill>
                  <a:schemeClr val="lt1">
                    <a:lumMod val="65000"/>
                  </a:schemeClr>
                </a:solidFill>
                <a:effectLst/>
                <a:uFillTx/>
                <a:latin typeface="Arial Black"/>
              </a:rPr>
              <a:t>Let’s look at:</a:t>
            </a:r>
            <a:endParaRPr b="0" lang="en-GB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8" name="Title 1"/>
          <p:cNvSpPr/>
          <p:nvPr/>
        </p:nvSpPr>
        <p:spPr>
          <a:xfrm>
            <a:off x="1091160" y="3236760"/>
            <a:ext cx="7631640" cy="103824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GB" sz="2800" strike="noStrike" u="none">
                <a:solidFill>
                  <a:schemeClr val="lt2">
                    <a:lumMod val="75000"/>
                  </a:schemeClr>
                </a:solidFill>
                <a:effectLst/>
                <a:uFillTx/>
                <a:latin typeface="Arial Black"/>
              </a:rPr>
              <a:t>Why and how CIVA calculates the Pilots scores so that they are FAIR 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9" name="Title 1"/>
          <p:cNvSpPr/>
          <p:nvPr/>
        </p:nvSpPr>
        <p:spPr>
          <a:xfrm>
            <a:off x="1091160" y="4293000"/>
            <a:ext cx="7775640" cy="194328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GB" sz="2800" strike="noStrike" u="none">
                <a:solidFill>
                  <a:schemeClr val="lt2">
                    <a:lumMod val="75000"/>
                  </a:schemeClr>
                </a:solidFill>
                <a:effectLst/>
                <a:uFillTx/>
                <a:latin typeface="Arial Black"/>
              </a:rPr>
              <a:t>How we review the performance of each Judge, comparing their marks with the statistical “average” of the output from whole judging panel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0" name="Title 1"/>
          <p:cNvSpPr/>
          <p:nvPr/>
        </p:nvSpPr>
        <p:spPr>
          <a:xfrm>
            <a:off x="443160" y="3236760"/>
            <a:ext cx="646920" cy="51840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GB" sz="2800" strike="noStrike" u="none">
                <a:solidFill>
                  <a:schemeClr val="lt2">
                    <a:lumMod val="75000"/>
                  </a:schemeClr>
                </a:solidFill>
                <a:effectLst/>
                <a:uFillTx/>
                <a:latin typeface="Arial Black"/>
              </a:rPr>
              <a:t>1.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1" name="Title 1"/>
          <p:cNvSpPr/>
          <p:nvPr/>
        </p:nvSpPr>
        <p:spPr>
          <a:xfrm>
            <a:off x="443160" y="4293000"/>
            <a:ext cx="574920" cy="54324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GB" sz="2800" strike="noStrike" u="none">
                <a:solidFill>
                  <a:schemeClr val="lt2">
                    <a:lumMod val="75000"/>
                  </a:schemeClr>
                </a:solidFill>
                <a:effectLst/>
                <a:uFillTx/>
                <a:latin typeface="Arial Black"/>
              </a:rPr>
              <a:t>2.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2851920" y="1576080"/>
            <a:ext cx="5255640" cy="71892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trike="noStrike" u="none">
                <a:solidFill>
                  <a:srgbClr val="c00000"/>
                </a:solidFill>
                <a:effectLst/>
                <a:uFillTx/>
                <a:latin typeface="Arial Black"/>
              </a:rPr>
              <a:t>Judge Performance</a:t>
            </a:r>
            <a:endParaRPr b="0" lang="en-GB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3" name="Title 1"/>
          <p:cNvSpPr/>
          <p:nvPr/>
        </p:nvSpPr>
        <p:spPr>
          <a:xfrm>
            <a:off x="387720" y="981000"/>
            <a:ext cx="2371680" cy="136692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i="1" lang="en-US" sz="2400" strike="noStrike" u="none">
                <a:solidFill>
                  <a:srgbClr val="c00000"/>
                </a:solidFill>
                <a:effectLst/>
                <a:uFillTx/>
                <a:latin typeface="Arial Black"/>
              </a:rPr>
              <a:t>Calculating</a:t>
            </a:r>
            <a:br>
              <a:rPr sz="2400"/>
            </a:br>
            <a:r>
              <a:rPr b="1" i="1" lang="en-US" sz="2400" strike="noStrike" u="none">
                <a:solidFill>
                  <a:srgbClr val="c00000"/>
                </a:solidFill>
                <a:effectLst/>
                <a:uFillTx/>
                <a:latin typeface="Arial Black"/>
              </a:rPr>
              <a:t>   and</a:t>
            </a:r>
            <a:br>
              <a:rPr sz="2400"/>
            </a:br>
            <a:r>
              <a:rPr b="1" i="1" lang="en-US" sz="2400" strike="noStrike" u="none">
                <a:solidFill>
                  <a:srgbClr val="c00000"/>
                </a:solidFill>
                <a:effectLst/>
                <a:uFillTx/>
                <a:latin typeface="Arial Black"/>
              </a:rPr>
              <a:t>Measuring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4" name="Title 1"/>
          <p:cNvSpPr/>
          <p:nvPr/>
        </p:nvSpPr>
        <p:spPr>
          <a:xfrm>
            <a:off x="2883960" y="852840"/>
            <a:ext cx="4391280" cy="68292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3600" strike="noStrike" u="none">
                <a:solidFill>
                  <a:srgbClr val="c00000"/>
                </a:solidFill>
                <a:effectLst/>
                <a:uFillTx/>
                <a:latin typeface="Arial Black"/>
              </a:rPr>
              <a:t>Contest Results</a:t>
            </a:r>
            <a:endParaRPr b="0" lang="en-GB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Picture 2" descr=""/>
          <p:cNvPicPr/>
          <p:nvPr/>
        </p:nvPicPr>
        <p:blipFill>
          <a:blip r:embed="rId1"/>
          <a:stretch/>
        </p:blipFill>
        <p:spPr>
          <a:xfrm>
            <a:off x="525960" y="1340640"/>
            <a:ext cx="8149320" cy="5109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6" name="Title 1"/>
          <p:cNvSpPr/>
          <p:nvPr/>
        </p:nvSpPr>
        <p:spPr>
          <a:xfrm>
            <a:off x="563400" y="584640"/>
            <a:ext cx="8208000" cy="68292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4400" strike="noStrike" u="none">
                <a:solidFill>
                  <a:srgbClr val="c00000"/>
                </a:solidFill>
                <a:effectLst/>
                <a:uFillTx/>
                <a:latin typeface="Arial Black"/>
              </a:rPr>
              <a:t>Why ‘FairPlay’ and ACRO?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Picture 2" descr=""/>
          <p:cNvPicPr/>
          <p:nvPr/>
        </p:nvPicPr>
        <p:blipFill>
          <a:blip r:embed="rId1"/>
          <a:stretch/>
        </p:blipFill>
        <p:spPr>
          <a:xfrm>
            <a:off x="971640" y="1268640"/>
            <a:ext cx="7193520" cy="5277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8" name="Title 1"/>
          <p:cNvSpPr/>
          <p:nvPr/>
        </p:nvSpPr>
        <p:spPr>
          <a:xfrm>
            <a:off x="574920" y="568800"/>
            <a:ext cx="8568000" cy="68292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GB" sz="3200" strike="noStrike" u="none">
                <a:solidFill>
                  <a:srgbClr val="c00000"/>
                </a:solidFill>
                <a:effectLst/>
                <a:uFillTx/>
                <a:latin typeface="Arial Black"/>
              </a:rPr>
              <a:t>Is this what you’d call “Fair play” ?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Rectangle 11"/>
          <p:cNvSpPr/>
          <p:nvPr/>
        </p:nvSpPr>
        <p:spPr>
          <a:xfrm>
            <a:off x="4251960" y="1268640"/>
            <a:ext cx="4595040" cy="5111640"/>
          </a:xfrm>
          <a:prstGeom prst="rect">
            <a:avLst/>
          </a:prstGeom>
          <a:gradFill rotWithShape="0">
            <a:gsLst>
              <a:gs pos="0">
                <a:srgbClr val="cce8ea"/>
              </a:gs>
              <a:gs pos="53000">
                <a:srgbClr val="f5fbfb"/>
              </a:gs>
              <a:gs pos="100000">
                <a:srgbClr val="ffffff"/>
              </a:gs>
            </a:gsLst>
            <a:lin ang="16200000"/>
          </a:gradFill>
          <a:ln w="6350"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GB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280" name="Rectangle 2"/>
          <p:cNvSpPr/>
          <p:nvPr/>
        </p:nvSpPr>
        <p:spPr>
          <a:xfrm>
            <a:off x="363600" y="1268640"/>
            <a:ext cx="3743280" cy="5111640"/>
          </a:xfrm>
          <a:prstGeom prst="rect">
            <a:avLst/>
          </a:prstGeom>
          <a:gradFill rotWithShape="0">
            <a:gsLst>
              <a:gs pos="0">
                <a:srgbClr val="ffcdff"/>
              </a:gs>
              <a:gs pos="53000">
                <a:srgbClr val="fff7ff"/>
              </a:gs>
              <a:gs pos="100000">
                <a:srgbClr val="fffdff"/>
              </a:gs>
            </a:gsLst>
            <a:lin ang="16200000"/>
          </a:gradFill>
          <a:ln w="6350"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GB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281" name="Text Placeholder 2"/>
          <p:cNvSpPr/>
          <p:nvPr/>
        </p:nvSpPr>
        <p:spPr>
          <a:xfrm>
            <a:off x="435600" y="1196280"/>
            <a:ext cx="4039200" cy="6386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en-GB" sz="2400" strike="noStrike" u="none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FillTx/>
                <a:latin typeface="Arial Black"/>
              </a:rPr>
              <a:t>Why do we need it?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2" name="Content Placeholder 3"/>
          <p:cNvSpPr/>
          <p:nvPr/>
        </p:nvSpPr>
        <p:spPr>
          <a:xfrm>
            <a:off x="435600" y="1917000"/>
            <a:ext cx="3389760" cy="4607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Wingdings" charset="2"/>
              <a:buChar char="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Judges don’t all see the same things all the time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Font typeface="Wingdings" charset="2"/>
              <a:buChar char="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We must eliminate style and unconscious bias</a:t>
            </a:r>
            <a:br>
              <a:rPr sz="1000"/>
            </a:br>
            <a:r>
              <a:rPr b="0" lang="en-GB" sz="1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endParaRPr b="0" lang="en-GB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Wingdings" charset="2"/>
              <a:buChar char="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Small differences are OK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Font typeface="Wingdings" charset="2"/>
              <a:buChar char="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Major differences are problems to be resolved in a sensitive and appropriate manner</a:t>
            </a:r>
            <a:r>
              <a:rPr b="0" lang="en-GB" sz="1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</a:t>
            </a:r>
            <a:br>
              <a:rPr sz="1000"/>
            </a:br>
            <a:br>
              <a:rPr sz="1000"/>
            </a:br>
            <a:r>
              <a:rPr b="0" lang="en-GB" sz="1800" strike="noStrike" u="sng">
                <a:solidFill>
                  <a:schemeClr val="dk1"/>
                </a:solidFill>
                <a:effectLst/>
                <a:uFillTx/>
                <a:latin typeface="Arial"/>
              </a:rPr>
              <a:t>Causes</a:t>
            </a: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: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Wingdings" charset="2"/>
              <a:buChar char="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Poor team work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Wingdings" charset="2"/>
              <a:buChar char="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Poor understanding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Wingdings" charset="2"/>
              <a:buChar char="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Poor application of the rules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3" name="Text Placeholder 4"/>
          <p:cNvSpPr/>
          <p:nvPr/>
        </p:nvSpPr>
        <p:spPr>
          <a:xfrm>
            <a:off x="4384800" y="1196280"/>
            <a:ext cx="4435200" cy="6386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en-GB" sz="2400" strike="noStrike" u="none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FillTx/>
                <a:latin typeface="Arial Black"/>
              </a:rPr>
              <a:t>How does FPS work?  It: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4" name="Content Placeholder 5"/>
          <p:cNvSpPr/>
          <p:nvPr/>
        </p:nvSpPr>
        <p:spPr>
          <a:xfrm>
            <a:off x="4394520" y="1917000"/>
            <a:ext cx="4412520" cy="4319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457200" indent="-457200">
              <a:lnSpc>
                <a:spcPct val="100000"/>
              </a:lnSpc>
              <a:spcBef>
                <a:spcPts val="79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Divides the figures into suitable groups by K-factor &amp; figure type</a:t>
            </a:r>
            <a:br>
              <a:rPr sz="400"/>
            </a:br>
            <a:r>
              <a:rPr b="0" lang="en-GB" sz="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endParaRPr b="0" lang="en-GB" sz="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79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Normalises the groups of marks to eliminate individual judging style</a:t>
            </a:r>
            <a:br>
              <a:rPr sz="400"/>
            </a:br>
            <a:r>
              <a:rPr b="0" lang="en-GB" sz="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endParaRPr b="0" lang="en-GB" sz="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79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Sets ‘wrong’ HZ’s and marks and also any ‘AV’s to “</a:t>
            </a:r>
            <a:r>
              <a:rPr b="0" i="1" lang="en-GB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Missing</a:t>
            </a: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”</a:t>
            </a:r>
            <a:br>
              <a:rPr sz="400"/>
            </a:br>
            <a:r>
              <a:rPr b="0" lang="en-GB" sz="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</a:t>
            </a:r>
            <a:endParaRPr b="0" lang="en-GB" sz="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79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Tests every mark, and if any are not acceptable or “</a:t>
            </a:r>
            <a:r>
              <a:rPr b="0" i="1" lang="en-GB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Missing</a:t>
            </a: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” it replaces them with a calculated </a:t>
            </a:r>
            <a:r>
              <a:rPr b="0" lang="en-GB" sz="1800" strike="noStrike" u="sng">
                <a:solidFill>
                  <a:schemeClr val="dk1"/>
                </a:solidFill>
                <a:effectLst/>
                <a:uFillTx/>
                <a:latin typeface="Arial"/>
              </a:rPr>
              <a:t>Fitted Value</a:t>
            </a:r>
            <a:br>
              <a:rPr sz="400"/>
            </a:br>
            <a:r>
              <a:rPr b="0" lang="en-GB" sz="400" strike="noStrike" u="sng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endParaRPr b="0" lang="en-GB" sz="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79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Makes a table of scores, normalises them and tests again for BIAS</a:t>
            </a:r>
            <a:br>
              <a:rPr sz="400"/>
            </a:br>
            <a:r>
              <a:rPr b="0" lang="en-GB" sz="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endParaRPr b="0" lang="en-GB" sz="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Subtracts the penalties to give the sequence </a:t>
            </a:r>
            <a:r>
              <a:rPr b="1" lang="en-GB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Final Results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5" name="Title 1"/>
          <p:cNvSpPr/>
          <p:nvPr/>
        </p:nvSpPr>
        <p:spPr>
          <a:xfrm>
            <a:off x="827640" y="496800"/>
            <a:ext cx="7452360" cy="68292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GB" sz="3200" strike="noStrike" u="none">
                <a:solidFill>
                  <a:srgbClr val="c00000"/>
                </a:solidFill>
                <a:effectLst/>
                <a:uFillTx/>
                <a:latin typeface="Arial Black"/>
              </a:rPr>
              <a:t>The FairPlay Statistical System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Picture 2" descr="C:\Users\NickB\AppData\Local\Microsoft\Windows\Temporary Internet Files\Content.IE5\R73YXQ8W\MP900433053[1].jpg"/>
          <p:cNvPicPr/>
          <p:nvPr/>
        </p:nvPicPr>
        <p:blipFill>
          <a:blip r:embed="rId1"/>
          <a:stretch/>
        </p:blipFill>
        <p:spPr>
          <a:xfrm flipH="1">
            <a:off x="5298480" y="2124720"/>
            <a:ext cx="3671280" cy="4351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7" name="Text Box 4"/>
          <p:cNvSpPr/>
          <p:nvPr/>
        </p:nvSpPr>
        <p:spPr>
          <a:xfrm>
            <a:off x="1115640" y="3686760"/>
            <a:ext cx="4391280" cy="70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n-GB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Includes a very detailed explanation of the complete FairPlay system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8" name="Text Box 5"/>
          <p:cNvSpPr/>
          <p:nvPr/>
        </p:nvSpPr>
        <p:spPr>
          <a:xfrm>
            <a:off x="2268000" y="2467800"/>
            <a:ext cx="3094560" cy="46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GB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For ACRO – look at: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9" name="Text Box 7"/>
          <p:cNvSpPr/>
          <p:nvPr/>
        </p:nvSpPr>
        <p:spPr>
          <a:xfrm>
            <a:off x="2267640" y="2820960"/>
            <a:ext cx="4287240" cy="39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GB" sz="2000" strike="noStrike" u="sng">
                <a:solidFill>
                  <a:srgbClr val="0000ff"/>
                </a:solidFill>
                <a:effectLst/>
                <a:uFillTx/>
                <a:latin typeface="Arial"/>
              </a:rPr>
              <a:t>https://www.acro-online.net/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0" name="Title 1"/>
          <p:cNvSpPr/>
          <p:nvPr/>
        </p:nvSpPr>
        <p:spPr>
          <a:xfrm>
            <a:off x="611640" y="548640"/>
            <a:ext cx="7775640" cy="158292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GB" sz="3200" strike="noStrike" u="none">
                <a:solidFill>
                  <a:srgbClr val="c00000"/>
                </a:solidFill>
                <a:effectLst/>
                <a:uFillTx/>
                <a:latin typeface="Arial Black"/>
              </a:rPr>
              <a:t>The ACRO scoring software includes both Raw Grade scoring and the CIVA FairPlay System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91" name="Picture 2" descr=""/>
          <p:cNvPicPr/>
          <p:nvPr/>
        </p:nvPicPr>
        <p:blipFill>
          <a:blip r:embed="rId2"/>
          <a:stretch/>
        </p:blipFill>
        <p:spPr>
          <a:xfrm>
            <a:off x="540360" y="2223720"/>
            <a:ext cx="1510200" cy="1492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2" name="Picture 3" descr=""/>
          <p:cNvPicPr/>
          <p:nvPr/>
        </p:nvPicPr>
        <p:blipFill>
          <a:blip r:embed="rId3"/>
          <a:stretch/>
        </p:blipFill>
        <p:spPr>
          <a:xfrm>
            <a:off x="1187640" y="4411080"/>
            <a:ext cx="3441240" cy="195588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62621" rotWithShape="0">
              <a:srgbClr val="000000">
                <a:alpha val="15000"/>
              </a:srgbClr>
            </a:outerShdw>
          </a:effectLst>
        </p:spPr>
      </p:pic>
    </p:spTree>
  </p:cSld>
  <p:transition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/>
          </p:nvPr>
        </p:nvSpPr>
        <p:spPr>
          <a:xfrm>
            <a:off x="457200" y="2061000"/>
            <a:ext cx="4833720" cy="2375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70c0"/>
              </a:buClr>
              <a:buFont typeface="Symbol" charset="2"/>
              <a:buChar char=""/>
            </a:pPr>
            <a:r>
              <a:rPr b="1" lang="en-GB" sz="3600" strike="noStrike" u="none">
                <a:solidFill>
                  <a:srgbClr val="0070c0"/>
                </a:solidFill>
                <a:effectLst/>
                <a:uFillTx/>
                <a:latin typeface="Arial"/>
              </a:rPr>
              <a:t>The Judges</a:t>
            </a:r>
            <a:br>
              <a:rPr sz="3600"/>
            </a:br>
            <a:r>
              <a:rPr b="1" lang="en-GB" sz="3600" strike="noStrike" u="none">
                <a:solidFill>
                  <a:srgbClr val="0070c0"/>
                </a:solidFill>
                <a:effectLst/>
                <a:uFillTx/>
                <a:latin typeface="Arial"/>
              </a:rPr>
              <a:t>Individual Analysis</a:t>
            </a:r>
            <a:br>
              <a:rPr sz="800"/>
            </a:br>
            <a:r>
              <a:rPr b="1" lang="en-GB" sz="800" strike="noStrike" u="none">
                <a:solidFill>
                  <a:srgbClr val="0070c0"/>
                </a:solidFill>
                <a:effectLst/>
                <a:uFillTx/>
                <a:latin typeface="Arial"/>
              </a:rPr>
              <a:t> </a:t>
            </a:r>
            <a:endParaRPr b="0" lang="en-GB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70c0"/>
              </a:buClr>
              <a:buFont typeface="Symbol" charset="2"/>
              <a:buChar char=""/>
            </a:pPr>
            <a:r>
              <a:rPr b="1" lang="en-GB" sz="3600" strike="noStrike" u="none">
                <a:solidFill>
                  <a:srgbClr val="0070c0"/>
                </a:solidFill>
                <a:effectLst/>
                <a:uFillTx/>
                <a:latin typeface="Arial"/>
              </a:rPr>
              <a:t>The Judges</a:t>
            </a:r>
            <a:br>
              <a:rPr sz="3600"/>
            </a:br>
            <a:r>
              <a:rPr b="1" lang="en-GB" sz="3600" strike="noStrike" u="none">
                <a:solidFill>
                  <a:srgbClr val="0070c0"/>
                </a:solidFill>
                <a:effectLst/>
                <a:uFillTx/>
                <a:latin typeface="Arial"/>
              </a:rPr>
              <a:t>Overall Analysis</a:t>
            </a:r>
            <a:endParaRPr b="0" lang="en-GB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94" name="Picture 2" descr="C:\Users\NickB\AppData\Local\Microsoft\Windows\Temporary Internet Files\Content.IE5\P3N2H5JG\MC910216349[1].png"/>
          <p:cNvPicPr/>
          <p:nvPr/>
        </p:nvPicPr>
        <p:blipFill>
          <a:blip r:embed="rId1"/>
          <a:stretch/>
        </p:blipFill>
        <p:spPr>
          <a:xfrm>
            <a:off x="3276000" y="1628640"/>
            <a:ext cx="6033960" cy="5111640"/>
          </a:xfrm>
          <a:prstGeom prst="rect">
            <a:avLst/>
          </a:prstGeom>
          <a:noFill/>
          <a:ln w="0">
            <a:noFill/>
          </a:ln>
          <a:effectLst>
            <a:outerShdw algn="tl" blurRad="266760" dir="2700000" dist="37674" rotWithShape="0" sx="101000" sy="101000">
              <a:srgbClr val="000000">
                <a:alpha val="40000"/>
              </a:srgbClr>
            </a:outerShdw>
          </a:effectLst>
        </p:spPr>
      </p:pic>
      <p:pic>
        <p:nvPicPr>
          <p:cNvPr id="295" name="Picture 2" descr="C:\Users\NickB\AppData\Local\Microsoft\Windows\Temporary Internet Files\Content.IE5\R73YXQ8W\MC900297965[1].wmf"/>
          <p:cNvPicPr/>
          <p:nvPr/>
        </p:nvPicPr>
        <p:blipFill>
          <a:blip r:embed="rId2"/>
          <a:stretch/>
        </p:blipFill>
        <p:spPr>
          <a:xfrm rot="1497600">
            <a:off x="6065640" y="3222000"/>
            <a:ext cx="1847520" cy="1232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6" name="Picture 4" descr=""/>
          <p:cNvPicPr/>
          <p:nvPr/>
        </p:nvPicPr>
        <p:blipFill>
          <a:blip r:embed="rId3"/>
          <a:stretch/>
        </p:blipFill>
        <p:spPr>
          <a:xfrm>
            <a:off x="683640" y="4716000"/>
            <a:ext cx="2986920" cy="1703520"/>
          </a:xfrm>
          <a:prstGeom prst="rect">
            <a:avLst/>
          </a:prstGeom>
          <a:noFill/>
          <a:ln w="0">
            <a:noFill/>
          </a:ln>
          <a:effectLst>
            <a:outerShdw algn="tl" blurRad="165240" dir="2700000" dist="62621" rotWithShape="0">
              <a:srgbClr val="000000">
                <a:alpha val="40000"/>
              </a:srgbClr>
            </a:outerShdw>
          </a:effectLst>
        </p:spPr>
      </p:pic>
      <p:sp>
        <p:nvSpPr>
          <p:cNvPr id="297" name="Title 1"/>
          <p:cNvSpPr/>
          <p:nvPr/>
        </p:nvSpPr>
        <p:spPr>
          <a:xfrm>
            <a:off x="467640" y="476640"/>
            <a:ext cx="7452360" cy="158292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GB" sz="4400" strike="noStrike" u="none">
                <a:solidFill>
                  <a:srgbClr val="c00000"/>
                </a:solidFill>
                <a:effectLst/>
                <a:uFillTx/>
                <a:latin typeface="Arial Black"/>
              </a:rPr>
              <a:t>In ACRO -</a:t>
            </a:r>
            <a:br>
              <a:rPr sz="4400"/>
            </a:br>
            <a:r>
              <a:rPr b="1" lang="en-GB" sz="4400" strike="noStrike" u="none">
                <a:solidFill>
                  <a:srgbClr val="c00000"/>
                </a:solidFill>
                <a:effectLst/>
                <a:uFillTx/>
                <a:latin typeface="Arial Black"/>
              </a:rPr>
              <a:t>Two useful analyses: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Picture 1" descr=""/>
          <p:cNvPicPr/>
          <p:nvPr/>
        </p:nvPicPr>
        <p:blipFill>
          <a:blip r:embed="rId1"/>
          <a:stretch/>
        </p:blipFill>
        <p:spPr>
          <a:xfrm>
            <a:off x="136080" y="332640"/>
            <a:ext cx="8857080" cy="6325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9" name="Rectangle 6"/>
          <p:cNvSpPr/>
          <p:nvPr/>
        </p:nvSpPr>
        <p:spPr>
          <a:xfrm>
            <a:off x="8172360" y="44640"/>
            <a:ext cx="970560" cy="35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GB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grpSp>
        <p:nvGrpSpPr>
          <p:cNvPr id="300" name="Group 2"/>
          <p:cNvGrpSpPr/>
          <p:nvPr/>
        </p:nvGrpSpPr>
        <p:grpSpPr>
          <a:xfrm>
            <a:off x="6588360" y="6021360"/>
            <a:ext cx="618120" cy="588600"/>
            <a:chOff x="6588360" y="6021360"/>
            <a:chExt cx="618120" cy="588600"/>
          </a:xfrm>
        </p:grpSpPr>
        <p:pic>
          <p:nvPicPr>
            <p:cNvPr id="301" name="Picture 3" descr=""/>
            <p:cNvPicPr/>
            <p:nvPr/>
          </p:nvPicPr>
          <p:blipFill>
            <a:blip r:embed="rId2"/>
            <a:stretch/>
          </p:blipFill>
          <p:spPr>
            <a:xfrm>
              <a:off x="6660720" y="6021360"/>
              <a:ext cx="466200" cy="285480"/>
            </a:xfrm>
            <a:prstGeom prst="rect">
              <a:avLst/>
            </a:prstGeom>
            <a:noFill/>
            <a:ln w="0">
              <a:noFill/>
            </a:ln>
            <a:effectLst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302" name="TextBox 4"/>
            <p:cNvSpPr/>
            <p:nvPr/>
          </p:nvSpPr>
          <p:spPr>
            <a:xfrm>
              <a:off x="6588360" y="6303240"/>
              <a:ext cx="618120" cy="306720"/>
            </a:xfrm>
            <a:prstGeom prst="rect">
              <a:avLst/>
            </a:prstGeom>
            <a:noFill/>
            <a:ln w="0">
              <a:noFill/>
            </a:ln>
            <a:effectLst>
              <a:glow rad="25560">
                <a:srgbClr val="ffffff">
                  <a:alpha val="95000"/>
                </a:srgbClr>
              </a:glow>
              <a:outerShdw algn="tl" blurRad="25560" dir="2700000" dist="12218" rotWithShape="0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chemeClr val="accent6">
                      <a:lumMod val="75000"/>
                    </a:schemeClr>
                  </a:solidFill>
                  <a:effectLst/>
                  <a:uFillTx/>
                  <a:latin typeface="Arial"/>
                </a:rPr>
                <a:t>CIVA / FAI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GB" sz="700" strike="noStrike" u="none">
                  <a:solidFill>
                    <a:schemeClr val="accent6">
                      <a:lumMod val="75000"/>
                    </a:schemeClr>
                  </a:solidFill>
                  <a:effectLst/>
                  <a:uFillTx/>
                  <a:latin typeface="Arial"/>
                </a:rPr>
                <a:t>Seminar</a:t>
              </a:r>
              <a:endParaRPr b="0" lang="en-GB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03" name="Rectangle 7"/>
          <p:cNvSpPr/>
          <p:nvPr/>
        </p:nvSpPr>
        <p:spPr>
          <a:xfrm>
            <a:off x="8868240" y="332640"/>
            <a:ext cx="250560" cy="35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GB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 pitchFamily="0" charset="1"/>
        <a:ea typeface=""/>
        <a:cs typeface="Arial" pitchFamily="0" charset="1"/>
      </a:majorFont>
      <a:minorFont>
        <a:latin typeface="Arial" pitchFamily="0" charset="1"/>
        <a:ea typeface="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 pitchFamily="0" charset="1"/>
        <a:ea typeface=""/>
        <a:cs typeface="Arial" pitchFamily="0" charset="1"/>
      </a:majorFont>
      <a:minorFont>
        <a:latin typeface="Arial" pitchFamily="0" charset="1"/>
        <a:ea typeface="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 pitchFamily="0" charset="1"/>
        <a:ea typeface=""/>
        <a:cs typeface="Arial" pitchFamily="0" charset="1"/>
      </a:majorFont>
      <a:minorFont>
        <a:latin typeface="Arial" pitchFamily="0" charset="1"/>
        <a:ea typeface="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4642</TotalTime>
  <Application>LibreOffice/25.8.3.2$Windows_X86_64 LibreOffice_project/8ca8d55c161d602844f5428fa4b58097424e324e</Application>
  <AppVersion>15.0000</AppVersion>
  <Words>315</Words>
  <Paragraphs>90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2008-02-14T11:00:16Z</dcterms:created>
  <dc:creator>Owner</dc:creator>
  <dc:description/>
  <dc:language>en-GB</dc:language>
  <cp:lastModifiedBy/>
  <dcterms:modified xsi:type="dcterms:W3CDTF">2026-02-02T12:10:46Z</dcterms:modified>
  <cp:revision>759</cp:revision>
  <dc:subject/>
  <dc:title>Advanced Judging School Frankfurt March 2008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14</vt:i4>
  </property>
  <property fmtid="{D5CDD505-2E9C-101B-9397-08002B2CF9AE}" pid="3" name="PresentationFormat">
    <vt:lpwstr>On-screen Show (4:3)</vt:lpwstr>
  </property>
  <property fmtid="{D5CDD505-2E9C-101B-9397-08002B2CF9AE}" pid="4" name="Slides">
    <vt:i4>14</vt:i4>
  </property>
</Properties>
</file>