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Default Extension="fntdata" ContentType="application/x-fontdata"/>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ppt/theme/theme18.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9.xml.rels" ContentType="application/vnd.openxmlformats-package.relationships+xml"/>
  <Override PartName="/ppt/slides/_rels/slide12.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media/image7.jpeg" ContentType="image/jpeg"/>
  <Override PartName="/ppt/media/image6.png" ContentType="image/png"/>
  <Override PartName="/ppt/media/image1.gif" ContentType="image/gif"/>
  <Override PartName="/ppt/media/image4.png" ContentType="image/png"/>
  <Override PartName="/ppt/media/hdphoto1.wdp" ContentType="image/vnd.ms-photo"/>
  <Override PartName="/ppt/media/image5.gif" ContentType="image/gif"/>
  <Override PartName="/ppt/media/image2.png" ContentType="image/png"/>
  <Override PartName="/ppt/media/image3.jpeg" ContentType="image/jpeg"/>
  <Override PartName="/ppt/media/image8.png" ContentType="image/png"/>
  <Override PartName="/ppt/media/image9.png" ContentType="image/png"/>
  <Override PartName="/ppt/media/hdphoto2.wdp" ContentType="image/vnd.ms-photo"/>
  <Override PartName="/ppt/slideMasters/slideMaster1.xml" ContentType="application/vnd.openxmlformats-officedocument.presentationml.slideMaster+xml"/>
  <Override PartName="/ppt/slideMasters/_rels/slideMaster1.xml.rels" ContentType="application/vnd.openxmlformats-package.relationships+xml"/>
  <Override PartName="/ppt/slideMasters/_rels/slideMaster3.xml.rels" ContentType="application/vnd.openxmlformats-package.relationships+xml"/>
  <Override PartName="/ppt/slideMasters/slideMaster3.xml" ContentType="application/vnd.openxmlformats-officedocument.presentationml.slide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_rels/notesSlide1.xml.rels" ContentType="application/vnd.openxmlformats-package.relationships+xml"/>
  <Override PartName="/ppt/notesSlides/_rels/notesSlide2.xml.rels" ContentType="application/vnd.openxmlformats-package.relationships+xml"/>
  <Override PartName="/ppt/notesSlides/_rels/notesSlide7.xml.rels" ContentType="application/vnd.openxmlformats-package.relationships+xml"/>
  <Override PartName="/ppt/notesSlides/_rels/notesSlide8.xml.rels" ContentType="application/vnd.openxmlformats-package.relationships+xml"/>
  <Override PartName="/ppt/notesSlides/_rels/notesSlide11.xml.rels" ContentType="application/vnd.openxmlformats-package.relationships+xml"/>
  <Override PartName="/ppt/notesSlides/_rels/notesSlide3.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presProps.xml" ContentType="application/vnd.openxmlformats-officedocument.presentationml.presProps+xml"/>
  <Override PartName="/ppt/_rels/presentation.xml.rels" ContentType="application/vnd.openxmlformats-package.relationships+xml"/>
  <Override PartName="/_rels/.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9144000" cy="6858000"/>
  <p:notesSz cx="6858000" cy="9637713"/>
</p:presentation>
</file>

<file path=ppt/presProps.xml><?xml version="1.0" encoding="utf-8"?>
<p:presentationPr xmlns:a="http://schemas.openxmlformats.org/drawingml/2006/main" xmlns:p="http://schemas.openxmlformats.org/presentationml/2006/main" xmlns:r="http://schemas.openxmlformats.org/officeDocument/2006/relationships">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3.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18.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pPr algn="ctr"/>
            <a:r>
              <a:rPr b="0" lang="en-GB" sz="4400" strike="noStrike" u="none">
                <a:solidFill>
                  <a:srgbClr val="000000"/>
                </a:solidFill>
                <a:effectLst/>
                <a:uFillTx/>
                <a:latin typeface="Arial"/>
              </a:rPr>
              <a:t>Click to move the slide</a:t>
            </a:r>
            <a:endParaRPr b="0" lang="en-GB" sz="4400" strike="noStrike" u="none">
              <a:solidFill>
                <a:srgbClr val="000000"/>
              </a:solidFill>
              <a:effectLst/>
              <a:uFillTx/>
              <a:latin typeface="Arial"/>
            </a:endParaRPr>
          </a:p>
        </p:txBody>
      </p:sp>
      <p:sp>
        <p:nvSpPr>
          <p:cNvPr id="97"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indent="0">
              <a:buNone/>
            </a:pPr>
            <a:r>
              <a:rPr b="0" lang="en-GB" sz="2000" strike="noStrike" u="none">
                <a:solidFill>
                  <a:srgbClr val="000000"/>
                </a:solidFill>
                <a:effectLst/>
                <a:uFillTx/>
                <a:latin typeface="Arial"/>
              </a:rPr>
              <a:t>Click to edit the notes format</a:t>
            </a:r>
            <a:endParaRPr b="0" lang="en-GB" sz="2000" strike="noStrike" u="none">
              <a:solidFill>
                <a:srgbClr val="000000"/>
              </a:solidFill>
              <a:effectLst/>
              <a:uFillTx/>
              <a:latin typeface="Arial"/>
            </a:endParaRPr>
          </a:p>
        </p:txBody>
      </p:sp>
      <p:sp>
        <p:nvSpPr>
          <p:cNvPr id="98" name="PlaceHolder 3"/>
          <p:cNvSpPr>
            <a:spLocks noGrp="1"/>
          </p:cNvSpPr>
          <p:nvPr>
            <p:ph type="hdr"/>
          </p:nvPr>
        </p:nvSpPr>
        <p:spPr>
          <a:xfrm>
            <a:off x="0" y="0"/>
            <a:ext cx="3280680" cy="534240"/>
          </a:xfrm>
          <a:prstGeom prst="rect">
            <a:avLst/>
          </a:prstGeom>
          <a:noFill/>
          <a:ln w="0">
            <a:noFill/>
          </a:ln>
        </p:spPr>
        <p:txBody>
          <a:bodyPr lIns="0" rIns="0" tIns="0" bIns="0" anchor="t">
            <a:noAutofit/>
          </a:bodyPr>
          <a:p>
            <a:pPr indent="0">
              <a:buNone/>
            </a:pPr>
            <a:r>
              <a:rPr b="0" lang="en-GB" sz="1400" strike="noStrike" u="none">
                <a:solidFill>
                  <a:srgbClr val="000000"/>
                </a:solidFill>
                <a:effectLst/>
                <a:uFillTx/>
                <a:latin typeface="Times New Roman"/>
              </a:rPr>
              <a:t>&lt;header&gt;</a:t>
            </a:r>
            <a:endParaRPr b="0" lang="en-GB" sz="1400" strike="noStrike" u="none">
              <a:solidFill>
                <a:srgbClr val="000000"/>
              </a:solidFill>
              <a:effectLst/>
              <a:uFillTx/>
              <a:latin typeface="Times New Roman"/>
            </a:endParaRPr>
          </a:p>
        </p:txBody>
      </p:sp>
      <p:sp>
        <p:nvSpPr>
          <p:cNvPr id="99" name="PlaceHolder 4"/>
          <p:cNvSpPr>
            <a:spLocks noGrp="1"/>
          </p:cNvSpPr>
          <p:nvPr>
            <p:ph type="dt" idx="46"/>
          </p:nvPr>
        </p:nvSpPr>
        <p:spPr>
          <a:xfrm>
            <a:off x="4278960" y="0"/>
            <a:ext cx="3280680" cy="534240"/>
          </a:xfrm>
          <a:prstGeom prst="rect">
            <a:avLst/>
          </a:prstGeom>
          <a:noFill/>
          <a:ln w="0">
            <a:noFill/>
          </a:ln>
        </p:spPr>
        <p:txBody>
          <a:bodyPr lIns="0" rIns="0" tIns="0" bIns="0" anchor="t">
            <a:noAutofit/>
          </a:bodyPr>
          <a:lstStyle>
            <a:lvl1pPr indent="0" algn="r">
              <a:buNone/>
              <a:defRPr b="0" lang="en-GB" sz="1400" strike="noStrike" u="none">
                <a:solidFill>
                  <a:srgbClr val="000000"/>
                </a:solidFill>
                <a:effectLst/>
                <a:uFillTx/>
                <a:latin typeface="Times New Roman"/>
              </a:defRPr>
            </a:lvl1pPr>
          </a:lstStyle>
          <a:p>
            <a:pPr indent="0" algn="r">
              <a:buNone/>
            </a:pPr>
            <a:r>
              <a:rPr b="0" lang="en-GB" sz="1400" strike="noStrike" u="none">
                <a:solidFill>
                  <a:srgbClr val="000000"/>
                </a:solidFill>
                <a:effectLst/>
                <a:uFillTx/>
                <a:latin typeface="Times New Roman"/>
              </a:rPr>
              <a:t>&lt;date/time&gt;</a:t>
            </a:r>
            <a:endParaRPr b="0" lang="en-GB" sz="1400" strike="noStrike" u="none">
              <a:solidFill>
                <a:srgbClr val="000000"/>
              </a:solidFill>
              <a:effectLst/>
              <a:uFillTx/>
              <a:latin typeface="Times New Roman"/>
            </a:endParaRPr>
          </a:p>
        </p:txBody>
      </p:sp>
      <p:sp>
        <p:nvSpPr>
          <p:cNvPr id="100" name="PlaceHolder 5"/>
          <p:cNvSpPr>
            <a:spLocks noGrp="1"/>
          </p:cNvSpPr>
          <p:nvPr>
            <p:ph type="ftr" idx="47"/>
          </p:nvPr>
        </p:nvSpPr>
        <p:spPr>
          <a:xfrm>
            <a:off x="0" y="10157400"/>
            <a:ext cx="3280680" cy="534240"/>
          </a:xfrm>
          <a:prstGeom prst="rect">
            <a:avLst/>
          </a:prstGeom>
          <a:noFill/>
          <a:ln w="0">
            <a:noFill/>
          </a:ln>
        </p:spPr>
        <p:txBody>
          <a:bodyPr lIns="0" rIns="0" tIns="0" bIns="0" anchor="b">
            <a:noAutofit/>
          </a:bodyPr>
          <a:lstStyle>
            <a:lvl1pPr indent="0">
              <a:buNone/>
              <a:defRPr b="0" lang="en-GB" sz="1400" strike="noStrike" u="none">
                <a:solidFill>
                  <a:srgbClr val="000000"/>
                </a:solidFill>
                <a:effectLst/>
                <a:uFillTx/>
                <a:latin typeface="Times New Roman"/>
              </a:defRPr>
            </a:lvl1pPr>
          </a:lstStyle>
          <a:p>
            <a:pPr indent="0">
              <a:buNone/>
            </a:pPr>
            <a:r>
              <a:rPr b="0" lang="en-GB" sz="1400" strike="noStrike" u="none">
                <a:solidFill>
                  <a:srgbClr val="000000"/>
                </a:solidFill>
                <a:effectLst/>
                <a:uFillTx/>
                <a:latin typeface="Times New Roman"/>
              </a:rPr>
              <a:t>&lt;footer&gt;</a:t>
            </a:r>
            <a:endParaRPr b="0" lang="en-GB" sz="1400" strike="noStrike" u="none">
              <a:solidFill>
                <a:srgbClr val="000000"/>
              </a:solidFill>
              <a:effectLst/>
              <a:uFillTx/>
              <a:latin typeface="Times New Roman"/>
            </a:endParaRPr>
          </a:p>
        </p:txBody>
      </p:sp>
      <p:sp>
        <p:nvSpPr>
          <p:cNvPr id="101" name="PlaceHolder 6"/>
          <p:cNvSpPr>
            <a:spLocks noGrp="1"/>
          </p:cNvSpPr>
          <p:nvPr>
            <p:ph type="sldNum" idx="48"/>
          </p:nvPr>
        </p:nvSpPr>
        <p:spPr>
          <a:xfrm>
            <a:off x="4278960" y="10157400"/>
            <a:ext cx="3280680" cy="534240"/>
          </a:xfrm>
          <a:prstGeom prst="rect">
            <a:avLst/>
          </a:prstGeom>
          <a:noFill/>
          <a:ln w="0">
            <a:noFill/>
          </a:ln>
        </p:spPr>
        <p:txBody>
          <a:bodyPr lIns="0" rIns="0" tIns="0" bIns="0" anchor="b">
            <a:noAutofit/>
          </a:bodyPr>
          <a:lstStyle>
            <a:lvl1pPr indent="0" algn="r">
              <a:buNone/>
              <a:defRPr b="0" lang="en-GB" sz="1400" strike="noStrike" u="none">
                <a:solidFill>
                  <a:srgbClr val="000000"/>
                </a:solidFill>
                <a:effectLst/>
                <a:uFillTx/>
                <a:latin typeface="Times New Roman"/>
              </a:defRPr>
            </a:lvl1pPr>
          </a:lstStyle>
          <a:p>
            <a:pPr indent="0" algn="r">
              <a:buNone/>
            </a:pPr>
            <a:fld id="{BA6541F3-336B-4DE4-AB95-0CC624778287}" type="slidenum">
              <a:rPr b="0" lang="en-GB" sz="1400" strike="noStrike" u="none">
                <a:solidFill>
                  <a:srgbClr val="000000"/>
                </a:solidFill>
                <a:effectLst/>
                <a:uFillTx/>
                <a:latin typeface="Times New Roman"/>
              </a:rPr>
              <a:t>&lt;number&gt;</a:t>
            </a:fld>
            <a:endParaRPr b="0" lang="en-GB" sz="1400" strike="noStrike" u="none">
              <a:solidFill>
                <a:srgbClr val="000000"/>
              </a:solidFill>
              <a:effectLst/>
              <a:uFillTx/>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PlaceHolder 1"/>
          <p:cNvSpPr>
            <a:spLocks noGrp="1"/>
          </p:cNvSpPr>
          <p:nvPr>
            <p:ph type="sldNum" idx="49"/>
          </p:nvPr>
        </p:nvSpPr>
        <p:spPr>
          <a:xfrm>
            <a:off x="3884760" y="9153360"/>
            <a:ext cx="2971080" cy="482040"/>
          </a:xfrm>
          <a:prstGeom prst="rect">
            <a:avLst/>
          </a:prstGeom>
          <a:noFill/>
          <a:ln w="9360">
            <a:noFill/>
          </a:ln>
        </p:spPr>
        <p:txBody>
          <a:bodyPr numCol="1" spcCol="0" lIns="91440" rIns="91440" tIns="45720" bIns="45720" anchor="b">
            <a:noAutofit/>
          </a:bodyPr>
          <a:lstStyle>
            <a:lvl1pPr indent="0" algn="r">
              <a:lnSpc>
                <a:spcPct val="100000"/>
              </a:lnSpc>
              <a:buNone/>
              <a:tabLst>
                <a:tab algn="l" pos="0"/>
              </a:tabLst>
              <a:defRPr b="0" lang="en-GB" sz="1200" strike="noStrike" u="none">
                <a:solidFill>
                  <a:srgbClr val="000000"/>
                </a:solidFill>
                <a:effectLst/>
                <a:uFillTx/>
                <a:latin typeface="Times New Roman"/>
              </a:defRPr>
            </a:lvl1pPr>
          </a:lstStyle>
          <a:p>
            <a:pPr indent="0" algn="r">
              <a:lnSpc>
                <a:spcPct val="100000"/>
              </a:lnSpc>
              <a:buNone/>
              <a:tabLst>
                <a:tab algn="l" pos="0"/>
              </a:tabLst>
            </a:pPr>
            <a:fld id="{FE08E586-EC31-4445-83C9-6112403F5842}" type="slidenum">
              <a:rPr b="0" lang="en-GB" sz="1200" strike="noStrike" u="none">
                <a:solidFill>
                  <a:srgbClr val="000000"/>
                </a:solidFill>
                <a:effectLst/>
                <a:uFillTx/>
                <a:latin typeface="Times New Roman"/>
              </a:rPr>
              <a:t>&lt;number&gt;</a:t>
            </a:fld>
            <a:endParaRPr b="0" lang="en-GB" sz="1200" strike="noStrike" u="none">
              <a:solidFill>
                <a:srgbClr val="000000"/>
              </a:solidFill>
              <a:effectLst/>
              <a:uFillTx/>
              <a:latin typeface="Times New Roman"/>
            </a:endParaRPr>
          </a:p>
        </p:txBody>
      </p:sp>
      <p:sp>
        <p:nvSpPr>
          <p:cNvPr id="165" name="PlaceHolder 2"/>
          <p:cNvSpPr>
            <a:spLocks noGrp="1"/>
          </p:cNvSpPr>
          <p:nvPr>
            <p:ph type="sldImg"/>
          </p:nvPr>
        </p:nvSpPr>
        <p:spPr>
          <a:xfrm>
            <a:off x="1019160" y="722160"/>
            <a:ext cx="4818960" cy="3614040"/>
          </a:xfrm>
          <a:prstGeom prst="rect">
            <a:avLst/>
          </a:prstGeom>
          <a:ln w="0">
            <a:noFill/>
          </a:ln>
        </p:spPr>
      </p:sp>
      <p:sp>
        <p:nvSpPr>
          <p:cNvPr id="166" name="PlaceHolder 3"/>
          <p:cNvSpPr>
            <a:spLocks noGrp="1"/>
          </p:cNvSpPr>
          <p:nvPr>
            <p:ph type="body"/>
          </p:nvPr>
        </p:nvSpPr>
        <p:spPr>
          <a:xfrm>
            <a:off x="685800" y="4578480"/>
            <a:ext cx="5485680" cy="4336200"/>
          </a:xfrm>
          <a:prstGeom prst="rect">
            <a:avLst/>
          </a:prstGeom>
          <a:noFill/>
          <a:ln w="9360">
            <a:noFill/>
          </a:ln>
        </p:spPr>
        <p:txBody>
          <a:bodyPr numCol="1" spcCol="0" lIns="91440" rIns="91440" tIns="45720" bIns="45720" anchor="t">
            <a:noAutofit/>
          </a:bodyPr>
          <a:p>
            <a:pPr indent="0">
              <a:buNone/>
            </a:pPr>
            <a:endParaRPr b="0" lang="en-GB" sz="1800" strike="noStrike" u="none">
              <a:solidFill>
                <a:srgbClr val="000000"/>
              </a:solidFill>
              <a:effectLst/>
              <a:uFillTx/>
              <a:latin typeface="Arial"/>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 name="PlaceHolder 1"/>
          <p:cNvSpPr>
            <a:spLocks noGrp="1"/>
          </p:cNvSpPr>
          <p:nvPr>
            <p:ph type="sldImg"/>
          </p:nvPr>
        </p:nvSpPr>
        <p:spPr>
          <a:xfrm>
            <a:off x="1019160" y="722160"/>
            <a:ext cx="4818960" cy="3614040"/>
          </a:xfrm>
          <a:prstGeom prst="rect">
            <a:avLst/>
          </a:prstGeom>
          <a:ln w="0">
            <a:noFill/>
          </a:ln>
        </p:spPr>
      </p:sp>
      <p:sp>
        <p:nvSpPr>
          <p:cNvPr id="186" name="PlaceHolder 2"/>
          <p:cNvSpPr>
            <a:spLocks noGrp="1"/>
          </p:cNvSpPr>
          <p:nvPr>
            <p:ph type="body"/>
          </p:nvPr>
        </p:nvSpPr>
        <p:spPr>
          <a:xfrm>
            <a:off x="685800" y="4578480"/>
            <a:ext cx="5485680" cy="4336200"/>
          </a:xfrm>
          <a:prstGeom prst="rect">
            <a:avLst/>
          </a:prstGeom>
          <a:noFill/>
          <a:ln w="9360">
            <a:noFill/>
          </a:ln>
        </p:spPr>
        <p:txBody>
          <a:bodyPr numCol="1" spcCol="0" lIns="91440" rIns="91440" tIns="45720" bIns="45720" anchor="t">
            <a:noAutofit/>
          </a:bodyPr>
          <a:p>
            <a:pPr indent="0">
              <a:buNone/>
            </a:pPr>
            <a:endParaRPr b="0" lang="en-GB" sz="1800" strike="noStrike" u="none">
              <a:solidFill>
                <a:srgbClr val="000000"/>
              </a:solidFill>
              <a:effectLst/>
              <a:uFillTx/>
              <a:latin typeface="Arial"/>
            </a:endParaRPr>
          </a:p>
        </p:txBody>
      </p:sp>
      <p:sp>
        <p:nvSpPr>
          <p:cNvPr id="187" name="PlaceHolder 3"/>
          <p:cNvSpPr>
            <a:spLocks noGrp="1"/>
          </p:cNvSpPr>
          <p:nvPr>
            <p:ph type="sldNum" idx="56"/>
          </p:nvPr>
        </p:nvSpPr>
        <p:spPr>
          <a:xfrm>
            <a:off x="3884760" y="9153360"/>
            <a:ext cx="2971080" cy="482040"/>
          </a:xfrm>
          <a:prstGeom prst="rect">
            <a:avLst/>
          </a:prstGeom>
          <a:noFill/>
          <a:ln w="9360">
            <a:noFill/>
          </a:ln>
        </p:spPr>
        <p:txBody>
          <a:bodyPr numCol="1" spcCol="0" lIns="91440" rIns="91440" tIns="45720" bIns="45720" anchor="b">
            <a:noAutofit/>
          </a:bodyPr>
          <a:lstStyle>
            <a:lvl1pPr indent="0" algn="r">
              <a:lnSpc>
                <a:spcPct val="100000"/>
              </a:lnSpc>
              <a:buNone/>
              <a:tabLst>
                <a:tab algn="l" pos="0"/>
              </a:tabLst>
              <a:defRPr b="0" lang="en-GB" sz="1200" strike="noStrike" u="none">
                <a:solidFill>
                  <a:srgbClr val="000000"/>
                </a:solidFill>
                <a:effectLst/>
                <a:uFillTx/>
                <a:latin typeface="Times New Roman"/>
              </a:defRPr>
            </a:lvl1pPr>
          </a:lstStyle>
          <a:p>
            <a:pPr indent="0" algn="r">
              <a:lnSpc>
                <a:spcPct val="100000"/>
              </a:lnSpc>
              <a:buNone/>
              <a:tabLst>
                <a:tab algn="l" pos="0"/>
              </a:tabLst>
            </a:pPr>
            <a:fld id="{1C192AEC-CE23-4195-B5CA-DB3DC5FE5299}" type="slidenum">
              <a:rPr b="0" lang="en-GB" sz="1200" strike="noStrike" u="none">
                <a:solidFill>
                  <a:srgbClr val="000000"/>
                </a:solidFill>
                <a:effectLst/>
                <a:uFillTx/>
                <a:latin typeface="Times New Roman"/>
              </a:rPr>
              <a:t>&lt;number&gt;</a:t>
            </a:fld>
            <a:endParaRPr b="0" lang="en-GB" sz="1200" strike="noStrike" u="none">
              <a:solidFill>
                <a:srgbClr val="000000"/>
              </a:solidFill>
              <a:effectLst/>
              <a:uFillTx/>
              <a:latin typeface="Times New Roman"/>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PlaceHolder 1"/>
          <p:cNvSpPr>
            <a:spLocks noGrp="1"/>
          </p:cNvSpPr>
          <p:nvPr>
            <p:ph type="sldImg"/>
          </p:nvPr>
        </p:nvSpPr>
        <p:spPr>
          <a:xfrm>
            <a:off x="1019160" y="722160"/>
            <a:ext cx="4818960" cy="3614040"/>
          </a:xfrm>
          <a:prstGeom prst="rect">
            <a:avLst/>
          </a:prstGeom>
          <a:ln w="0">
            <a:noFill/>
          </a:ln>
        </p:spPr>
      </p:sp>
      <p:sp>
        <p:nvSpPr>
          <p:cNvPr id="168" name="PlaceHolder 2"/>
          <p:cNvSpPr>
            <a:spLocks noGrp="1"/>
          </p:cNvSpPr>
          <p:nvPr>
            <p:ph type="body"/>
          </p:nvPr>
        </p:nvSpPr>
        <p:spPr>
          <a:xfrm>
            <a:off x="685800" y="4578480"/>
            <a:ext cx="5485680" cy="4336200"/>
          </a:xfrm>
          <a:prstGeom prst="rect">
            <a:avLst/>
          </a:prstGeom>
          <a:noFill/>
          <a:ln w="9360">
            <a:noFill/>
          </a:ln>
        </p:spPr>
        <p:txBody>
          <a:bodyPr numCol="1" spcCol="0" lIns="91440" rIns="91440" tIns="45720" bIns="45720" anchor="t">
            <a:noAutofit/>
          </a:bodyPr>
          <a:p>
            <a:pPr indent="0">
              <a:buNone/>
            </a:pPr>
            <a:endParaRPr b="0" lang="en-GB" sz="1800" strike="noStrike" u="none">
              <a:solidFill>
                <a:srgbClr val="000000"/>
              </a:solidFill>
              <a:effectLst/>
              <a:uFillTx/>
              <a:latin typeface="Arial"/>
            </a:endParaRPr>
          </a:p>
        </p:txBody>
      </p:sp>
      <p:sp>
        <p:nvSpPr>
          <p:cNvPr id="169" name="PlaceHolder 3"/>
          <p:cNvSpPr>
            <a:spLocks noGrp="1"/>
          </p:cNvSpPr>
          <p:nvPr>
            <p:ph type="sldNum" idx="50"/>
          </p:nvPr>
        </p:nvSpPr>
        <p:spPr>
          <a:xfrm>
            <a:off x="3884760" y="9153360"/>
            <a:ext cx="2971080" cy="482040"/>
          </a:xfrm>
          <a:prstGeom prst="rect">
            <a:avLst/>
          </a:prstGeom>
          <a:noFill/>
          <a:ln w="9360">
            <a:noFill/>
          </a:ln>
        </p:spPr>
        <p:txBody>
          <a:bodyPr numCol="1" spcCol="0" lIns="91440" rIns="91440" tIns="45720" bIns="45720" anchor="b">
            <a:noAutofit/>
          </a:bodyPr>
          <a:lstStyle>
            <a:lvl1pPr indent="0" algn="r">
              <a:lnSpc>
                <a:spcPct val="100000"/>
              </a:lnSpc>
              <a:buNone/>
              <a:tabLst>
                <a:tab algn="l" pos="0"/>
              </a:tabLst>
              <a:defRPr b="0" lang="en-GB" sz="1200" strike="noStrike" u="none">
                <a:solidFill>
                  <a:srgbClr val="000000"/>
                </a:solidFill>
                <a:effectLst/>
                <a:uFillTx/>
                <a:latin typeface="Times New Roman"/>
              </a:defRPr>
            </a:lvl1pPr>
          </a:lstStyle>
          <a:p>
            <a:pPr indent="0" algn="r">
              <a:lnSpc>
                <a:spcPct val="100000"/>
              </a:lnSpc>
              <a:buNone/>
              <a:tabLst>
                <a:tab algn="l" pos="0"/>
              </a:tabLst>
            </a:pPr>
            <a:fld id="{84809985-AD3C-4B08-81C1-4E416F86F546}" type="slidenum">
              <a:rPr b="0" lang="en-GB" sz="1200" strike="noStrike" u="none">
                <a:solidFill>
                  <a:srgbClr val="000000"/>
                </a:solidFill>
                <a:effectLst/>
                <a:uFillTx/>
                <a:latin typeface="Times New Roman"/>
              </a:rPr>
              <a:t>&lt;number&gt;</a:t>
            </a:fld>
            <a:endParaRPr b="0" lang="en-GB" sz="1200" strike="noStrike" u="none">
              <a:solidFill>
                <a:srgbClr val="000000"/>
              </a:solidFill>
              <a:effectLst/>
              <a:uFillTx/>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PlaceHolder 1"/>
          <p:cNvSpPr>
            <a:spLocks noGrp="1"/>
          </p:cNvSpPr>
          <p:nvPr>
            <p:ph type="sldImg"/>
          </p:nvPr>
        </p:nvSpPr>
        <p:spPr>
          <a:xfrm>
            <a:off x="1019160" y="722160"/>
            <a:ext cx="4818960" cy="3614040"/>
          </a:xfrm>
          <a:prstGeom prst="rect">
            <a:avLst/>
          </a:prstGeom>
          <a:ln w="0">
            <a:noFill/>
          </a:ln>
        </p:spPr>
      </p:sp>
      <p:sp>
        <p:nvSpPr>
          <p:cNvPr id="171" name="PlaceHolder 2"/>
          <p:cNvSpPr>
            <a:spLocks noGrp="1"/>
          </p:cNvSpPr>
          <p:nvPr>
            <p:ph type="body"/>
          </p:nvPr>
        </p:nvSpPr>
        <p:spPr>
          <a:xfrm>
            <a:off x="685800" y="4578480"/>
            <a:ext cx="5485680" cy="4336200"/>
          </a:xfrm>
          <a:prstGeom prst="rect">
            <a:avLst/>
          </a:prstGeom>
          <a:noFill/>
          <a:ln w="9360">
            <a:noFill/>
          </a:ln>
        </p:spPr>
        <p:txBody>
          <a:bodyPr numCol="1" spcCol="0" lIns="91440" rIns="91440" tIns="45720" bIns="45720" anchor="t">
            <a:noAutofit/>
          </a:bodyPr>
          <a:p>
            <a:pPr indent="0">
              <a:buNone/>
            </a:pPr>
            <a:endParaRPr b="0" lang="en-GB" sz="1800" strike="noStrike" u="none">
              <a:solidFill>
                <a:srgbClr val="000000"/>
              </a:solidFill>
              <a:effectLst/>
              <a:uFillTx/>
              <a:latin typeface="Arial"/>
            </a:endParaRPr>
          </a:p>
        </p:txBody>
      </p:sp>
      <p:sp>
        <p:nvSpPr>
          <p:cNvPr id="172" name="PlaceHolder 3"/>
          <p:cNvSpPr>
            <a:spLocks noGrp="1"/>
          </p:cNvSpPr>
          <p:nvPr>
            <p:ph type="sldNum" idx="51"/>
          </p:nvPr>
        </p:nvSpPr>
        <p:spPr>
          <a:xfrm>
            <a:off x="3884760" y="9153360"/>
            <a:ext cx="2971080" cy="482040"/>
          </a:xfrm>
          <a:prstGeom prst="rect">
            <a:avLst/>
          </a:prstGeom>
          <a:noFill/>
          <a:ln w="9360">
            <a:noFill/>
          </a:ln>
        </p:spPr>
        <p:txBody>
          <a:bodyPr numCol="1" spcCol="0" lIns="91440" rIns="91440" tIns="45720" bIns="45720" anchor="b">
            <a:noAutofit/>
          </a:bodyPr>
          <a:lstStyle>
            <a:lvl1pPr indent="0" algn="r">
              <a:lnSpc>
                <a:spcPct val="100000"/>
              </a:lnSpc>
              <a:buNone/>
              <a:tabLst>
                <a:tab algn="l" pos="0"/>
              </a:tabLst>
              <a:defRPr b="0" lang="en-GB" sz="1200" strike="noStrike" u="none">
                <a:solidFill>
                  <a:srgbClr val="000000"/>
                </a:solidFill>
                <a:effectLst/>
                <a:uFillTx/>
                <a:latin typeface="Times New Roman"/>
              </a:defRPr>
            </a:lvl1pPr>
          </a:lstStyle>
          <a:p>
            <a:pPr indent="0" algn="r">
              <a:lnSpc>
                <a:spcPct val="100000"/>
              </a:lnSpc>
              <a:buNone/>
              <a:tabLst>
                <a:tab algn="l" pos="0"/>
              </a:tabLst>
            </a:pPr>
            <a:fld id="{288523CE-F049-4C13-9096-45A4A4580A5D}" type="slidenum">
              <a:rPr b="0" lang="en-GB" sz="1200" strike="noStrike" u="none">
                <a:solidFill>
                  <a:srgbClr val="000000"/>
                </a:solidFill>
                <a:effectLst/>
                <a:uFillTx/>
                <a:latin typeface="Times New Roman"/>
              </a:rPr>
              <a:t>&lt;number&gt;</a:t>
            </a:fld>
            <a:endParaRPr b="0" lang="en-GB" sz="1200" strike="noStrike" u="none">
              <a:solidFill>
                <a:srgbClr val="000000"/>
              </a:solidFill>
              <a:effectLst/>
              <a:uFillTx/>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PlaceHolder 1"/>
          <p:cNvSpPr>
            <a:spLocks noGrp="1"/>
          </p:cNvSpPr>
          <p:nvPr>
            <p:ph type="sldImg"/>
          </p:nvPr>
        </p:nvSpPr>
        <p:spPr>
          <a:xfrm>
            <a:off x="1019160" y="722160"/>
            <a:ext cx="4818960" cy="3614040"/>
          </a:xfrm>
          <a:prstGeom prst="rect">
            <a:avLst/>
          </a:prstGeom>
          <a:ln w="0">
            <a:noFill/>
          </a:ln>
        </p:spPr>
      </p:sp>
      <p:sp>
        <p:nvSpPr>
          <p:cNvPr id="174" name="PlaceHolder 2"/>
          <p:cNvSpPr>
            <a:spLocks noGrp="1"/>
          </p:cNvSpPr>
          <p:nvPr>
            <p:ph type="body"/>
          </p:nvPr>
        </p:nvSpPr>
        <p:spPr>
          <a:xfrm>
            <a:off x="685800" y="4578480"/>
            <a:ext cx="5485680" cy="4336200"/>
          </a:xfrm>
          <a:prstGeom prst="rect">
            <a:avLst/>
          </a:prstGeom>
          <a:noFill/>
          <a:ln w="9360">
            <a:noFill/>
          </a:ln>
        </p:spPr>
        <p:txBody>
          <a:bodyPr numCol="1" spcCol="0" lIns="91440" rIns="91440" tIns="45720" bIns="45720" anchor="t">
            <a:noAutofit/>
          </a:bodyPr>
          <a:p>
            <a:pPr indent="0">
              <a:buNone/>
            </a:pPr>
            <a:endParaRPr b="0" lang="en-GB" sz="1800" strike="noStrike" u="none">
              <a:solidFill>
                <a:srgbClr val="000000"/>
              </a:solidFill>
              <a:effectLst/>
              <a:uFillTx/>
              <a:latin typeface="Arial"/>
            </a:endParaRPr>
          </a:p>
        </p:txBody>
      </p:sp>
      <p:sp>
        <p:nvSpPr>
          <p:cNvPr id="175" name="PlaceHolder 3"/>
          <p:cNvSpPr>
            <a:spLocks noGrp="1"/>
          </p:cNvSpPr>
          <p:nvPr>
            <p:ph type="sldNum" idx="52"/>
          </p:nvPr>
        </p:nvSpPr>
        <p:spPr>
          <a:xfrm>
            <a:off x="3884760" y="9153360"/>
            <a:ext cx="2971080" cy="482040"/>
          </a:xfrm>
          <a:prstGeom prst="rect">
            <a:avLst/>
          </a:prstGeom>
          <a:noFill/>
          <a:ln w="9360">
            <a:noFill/>
          </a:ln>
        </p:spPr>
        <p:txBody>
          <a:bodyPr numCol="1" spcCol="0" lIns="91440" rIns="91440" tIns="45720" bIns="45720" anchor="b">
            <a:noAutofit/>
          </a:bodyPr>
          <a:lstStyle>
            <a:lvl1pPr indent="0" algn="r">
              <a:lnSpc>
                <a:spcPct val="100000"/>
              </a:lnSpc>
              <a:buNone/>
              <a:tabLst>
                <a:tab algn="l" pos="0"/>
              </a:tabLst>
              <a:defRPr b="0" lang="en-GB" sz="1200" strike="noStrike" u="none">
                <a:solidFill>
                  <a:srgbClr val="000000"/>
                </a:solidFill>
                <a:effectLst/>
                <a:uFillTx/>
                <a:latin typeface="Times New Roman"/>
              </a:defRPr>
            </a:lvl1pPr>
          </a:lstStyle>
          <a:p>
            <a:pPr indent="0" algn="r">
              <a:lnSpc>
                <a:spcPct val="100000"/>
              </a:lnSpc>
              <a:buNone/>
              <a:tabLst>
                <a:tab algn="l" pos="0"/>
              </a:tabLst>
            </a:pPr>
            <a:fld id="{B03CED42-75FE-4DDB-B5BA-B904383BD69B}" type="slidenum">
              <a:rPr b="0" lang="en-GB" sz="1200" strike="noStrike" u="none">
                <a:solidFill>
                  <a:srgbClr val="000000"/>
                </a:solidFill>
                <a:effectLst/>
                <a:uFillTx/>
                <a:latin typeface="Times New Roman"/>
              </a:rPr>
              <a:t>&lt;number&gt;</a:t>
            </a:fld>
            <a:endParaRPr b="0" lang="en-GB" sz="1200" strike="noStrike" u="none">
              <a:solidFill>
                <a:srgbClr val="000000"/>
              </a:solidFill>
              <a:effectLst/>
              <a:uFillTx/>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 name="PlaceHolder 1"/>
          <p:cNvSpPr>
            <a:spLocks noGrp="1"/>
          </p:cNvSpPr>
          <p:nvPr>
            <p:ph type="sldImg"/>
          </p:nvPr>
        </p:nvSpPr>
        <p:spPr>
          <a:xfrm>
            <a:off x="1019160" y="722160"/>
            <a:ext cx="4818960" cy="3614040"/>
          </a:xfrm>
          <a:prstGeom prst="rect">
            <a:avLst/>
          </a:prstGeom>
          <a:ln w="0">
            <a:noFill/>
          </a:ln>
        </p:spPr>
      </p:sp>
      <p:sp>
        <p:nvSpPr>
          <p:cNvPr id="177" name="PlaceHolder 2"/>
          <p:cNvSpPr>
            <a:spLocks noGrp="1"/>
          </p:cNvSpPr>
          <p:nvPr>
            <p:ph type="body"/>
          </p:nvPr>
        </p:nvSpPr>
        <p:spPr>
          <a:xfrm>
            <a:off x="685800" y="4578480"/>
            <a:ext cx="5485680" cy="4336200"/>
          </a:xfrm>
          <a:prstGeom prst="rect">
            <a:avLst/>
          </a:prstGeom>
          <a:noFill/>
          <a:ln w="9360">
            <a:noFill/>
          </a:ln>
        </p:spPr>
        <p:txBody>
          <a:bodyPr numCol="1" spcCol="0" lIns="91440" rIns="91440" tIns="45720" bIns="45720" anchor="t">
            <a:noAutofit/>
          </a:bodyPr>
          <a:p>
            <a:pPr indent="0">
              <a:buNone/>
            </a:pPr>
            <a:endParaRPr b="0" lang="en-GB" sz="1800" strike="noStrike" u="none">
              <a:solidFill>
                <a:srgbClr val="000000"/>
              </a:solidFill>
              <a:effectLst/>
              <a:uFillTx/>
              <a:latin typeface="Arial"/>
            </a:endParaRPr>
          </a:p>
        </p:txBody>
      </p:sp>
      <p:sp>
        <p:nvSpPr>
          <p:cNvPr id="178" name="PlaceHolder 3"/>
          <p:cNvSpPr>
            <a:spLocks noGrp="1"/>
          </p:cNvSpPr>
          <p:nvPr>
            <p:ph type="sldNum" idx="53"/>
          </p:nvPr>
        </p:nvSpPr>
        <p:spPr>
          <a:xfrm>
            <a:off x="3884760" y="9153360"/>
            <a:ext cx="2971080" cy="482040"/>
          </a:xfrm>
          <a:prstGeom prst="rect">
            <a:avLst/>
          </a:prstGeom>
          <a:noFill/>
          <a:ln w="9360">
            <a:noFill/>
          </a:ln>
        </p:spPr>
        <p:txBody>
          <a:bodyPr numCol="1" spcCol="0" lIns="91440" rIns="91440" tIns="45720" bIns="45720" anchor="b">
            <a:noAutofit/>
          </a:bodyPr>
          <a:lstStyle>
            <a:lvl1pPr indent="0" algn="r">
              <a:lnSpc>
                <a:spcPct val="100000"/>
              </a:lnSpc>
              <a:buNone/>
              <a:tabLst>
                <a:tab algn="l" pos="0"/>
              </a:tabLst>
              <a:defRPr b="0" lang="en-GB" sz="1200" strike="noStrike" u="none">
                <a:solidFill>
                  <a:srgbClr val="000000"/>
                </a:solidFill>
                <a:effectLst/>
                <a:uFillTx/>
                <a:latin typeface="Times New Roman"/>
              </a:defRPr>
            </a:lvl1pPr>
          </a:lstStyle>
          <a:p>
            <a:pPr indent="0" algn="r">
              <a:lnSpc>
                <a:spcPct val="100000"/>
              </a:lnSpc>
              <a:buNone/>
              <a:tabLst>
                <a:tab algn="l" pos="0"/>
              </a:tabLst>
            </a:pPr>
            <a:fld id="{1D761C2A-AC1E-4C66-B0A0-C0C93DA3E638}" type="slidenum">
              <a:rPr b="0" lang="en-GB" sz="1200" strike="noStrike" u="none">
                <a:solidFill>
                  <a:srgbClr val="000000"/>
                </a:solidFill>
                <a:effectLst/>
                <a:uFillTx/>
                <a:latin typeface="Times New Roman"/>
              </a:rPr>
              <a:t>&lt;number&gt;</a:t>
            </a:fld>
            <a:endParaRPr b="0" lang="en-GB" sz="1200" strike="noStrike" u="none">
              <a:solidFill>
                <a:srgbClr val="000000"/>
              </a:solidFill>
              <a:effectLst/>
              <a:uFillTx/>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PlaceHolder 1"/>
          <p:cNvSpPr>
            <a:spLocks noGrp="1"/>
          </p:cNvSpPr>
          <p:nvPr>
            <p:ph type="sldImg"/>
          </p:nvPr>
        </p:nvSpPr>
        <p:spPr>
          <a:xfrm>
            <a:off x="1019160" y="722160"/>
            <a:ext cx="4818960" cy="3614040"/>
          </a:xfrm>
          <a:prstGeom prst="rect">
            <a:avLst/>
          </a:prstGeom>
          <a:ln w="0">
            <a:noFill/>
          </a:ln>
        </p:spPr>
      </p:sp>
      <p:sp>
        <p:nvSpPr>
          <p:cNvPr id="180" name="PlaceHolder 2"/>
          <p:cNvSpPr>
            <a:spLocks noGrp="1"/>
          </p:cNvSpPr>
          <p:nvPr>
            <p:ph type="body"/>
          </p:nvPr>
        </p:nvSpPr>
        <p:spPr>
          <a:xfrm>
            <a:off x="685800" y="4578480"/>
            <a:ext cx="5485680" cy="4336200"/>
          </a:xfrm>
          <a:prstGeom prst="rect">
            <a:avLst/>
          </a:prstGeom>
          <a:noFill/>
          <a:ln w="9360">
            <a:noFill/>
          </a:ln>
        </p:spPr>
        <p:txBody>
          <a:bodyPr numCol="1" spcCol="0" lIns="91440" rIns="91440" tIns="45720" bIns="45720" anchor="t">
            <a:noAutofit/>
          </a:bodyPr>
          <a:p>
            <a:pPr indent="0">
              <a:buNone/>
            </a:pPr>
            <a:endParaRPr b="0" lang="en-GB" sz="1800" strike="noStrike" u="none">
              <a:solidFill>
                <a:srgbClr val="000000"/>
              </a:solidFill>
              <a:effectLst/>
              <a:uFillTx/>
              <a:latin typeface="Arial"/>
            </a:endParaRPr>
          </a:p>
        </p:txBody>
      </p:sp>
      <p:sp>
        <p:nvSpPr>
          <p:cNvPr id="181" name="PlaceHolder 3"/>
          <p:cNvSpPr>
            <a:spLocks noGrp="1"/>
          </p:cNvSpPr>
          <p:nvPr>
            <p:ph type="sldNum" idx="54"/>
          </p:nvPr>
        </p:nvSpPr>
        <p:spPr>
          <a:xfrm>
            <a:off x="3884760" y="9153360"/>
            <a:ext cx="2971080" cy="482040"/>
          </a:xfrm>
          <a:prstGeom prst="rect">
            <a:avLst/>
          </a:prstGeom>
          <a:noFill/>
          <a:ln w="9360">
            <a:noFill/>
          </a:ln>
        </p:spPr>
        <p:txBody>
          <a:bodyPr numCol="1" spcCol="0" lIns="91440" rIns="91440" tIns="45720" bIns="45720" anchor="b">
            <a:noAutofit/>
          </a:bodyPr>
          <a:lstStyle>
            <a:lvl1pPr indent="0" algn="r">
              <a:lnSpc>
                <a:spcPct val="100000"/>
              </a:lnSpc>
              <a:buNone/>
              <a:tabLst>
                <a:tab algn="l" pos="0"/>
              </a:tabLst>
              <a:defRPr b="0" lang="en-GB" sz="1200" strike="noStrike" u="none">
                <a:solidFill>
                  <a:srgbClr val="000000"/>
                </a:solidFill>
                <a:effectLst/>
                <a:uFillTx/>
                <a:latin typeface="Times New Roman"/>
              </a:defRPr>
            </a:lvl1pPr>
          </a:lstStyle>
          <a:p>
            <a:pPr indent="0" algn="r">
              <a:lnSpc>
                <a:spcPct val="100000"/>
              </a:lnSpc>
              <a:buNone/>
              <a:tabLst>
                <a:tab algn="l" pos="0"/>
              </a:tabLst>
            </a:pPr>
            <a:fld id="{1D260B0C-541C-4486-AB03-06B014E4DD8A}" type="slidenum">
              <a:rPr b="0" lang="en-GB" sz="1200" strike="noStrike" u="none">
                <a:solidFill>
                  <a:srgbClr val="000000"/>
                </a:solidFill>
                <a:effectLst/>
                <a:uFillTx/>
                <a:latin typeface="Times New Roman"/>
              </a:rPr>
              <a:t>&lt;number&gt;</a:t>
            </a:fld>
            <a:endParaRPr b="0" lang="en-GB" sz="1200" strike="noStrike" u="none">
              <a:solidFill>
                <a:srgbClr val="000000"/>
              </a:solidFill>
              <a:effectLst/>
              <a:uFillTx/>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PlaceHolder 1"/>
          <p:cNvSpPr>
            <a:spLocks noGrp="1"/>
          </p:cNvSpPr>
          <p:nvPr>
            <p:ph type="sldImg"/>
          </p:nvPr>
        </p:nvSpPr>
        <p:spPr>
          <a:xfrm>
            <a:off x="1019160" y="722160"/>
            <a:ext cx="4818960" cy="3614040"/>
          </a:xfrm>
          <a:prstGeom prst="rect">
            <a:avLst/>
          </a:prstGeom>
          <a:ln w="0">
            <a:noFill/>
          </a:ln>
        </p:spPr>
      </p:sp>
      <p:sp>
        <p:nvSpPr>
          <p:cNvPr id="183" name="PlaceHolder 2"/>
          <p:cNvSpPr>
            <a:spLocks noGrp="1"/>
          </p:cNvSpPr>
          <p:nvPr>
            <p:ph type="body"/>
          </p:nvPr>
        </p:nvSpPr>
        <p:spPr>
          <a:xfrm>
            <a:off x="685800" y="4578480"/>
            <a:ext cx="5485680" cy="4336200"/>
          </a:xfrm>
          <a:prstGeom prst="rect">
            <a:avLst/>
          </a:prstGeom>
          <a:noFill/>
          <a:ln w="9360">
            <a:noFill/>
          </a:ln>
        </p:spPr>
        <p:txBody>
          <a:bodyPr numCol="1" spcCol="0" lIns="91440" rIns="91440" tIns="45720" bIns="45720" anchor="t">
            <a:noAutofit/>
          </a:bodyPr>
          <a:p>
            <a:pPr indent="0">
              <a:buNone/>
            </a:pPr>
            <a:endParaRPr b="0" lang="en-GB" sz="1800" strike="noStrike" u="none">
              <a:solidFill>
                <a:srgbClr val="000000"/>
              </a:solidFill>
              <a:effectLst/>
              <a:uFillTx/>
              <a:latin typeface="Arial"/>
            </a:endParaRPr>
          </a:p>
        </p:txBody>
      </p:sp>
      <p:sp>
        <p:nvSpPr>
          <p:cNvPr id="184" name="PlaceHolder 3"/>
          <p:cNvSpPr>
            <a:spLocks noGrp="1"/>
          </p:cNvSpPr>
          <p:nvPr>
            <p:ph type="sldNum" idx="55"/>
          </p:nvPr>
        </p:nvSpPr>
        <p:spPr>
          <a:xfrm>
            <a:off x="3884760" y="9153360"/>
            <a:ext cx="2971080" cy="482040"/>
          </a:xfrm>
          <a:prstGeom prst="rect">
            <a:avLst/>
          </a:prstGeom>
          <a:noFill/>
          <a:ln w="9360">
            <a:noFill/>
          </a:ln>
        </p:spPr>
        <p:txBody>
          <a:bodyPr numCol="1" spcCol="0" lIns="91440" rIns="91440" tIns="45720" bIns="45720" anchor="b">
            <a:noAutofit/>
          </a:bodyPr>
          <a:lstStyle>
            <a:lvl1pPr indent="0" algn="r">
              <a:lnSpc>
                <a:spcPct val="100000"/>
              </a:lnSpc>
              <a:buNone/>
              <a:tabLst>
                <a:tab algn="l" pos="0"/>
              </a:tabLst>
              <a:defRPr b="0" lang="en-GB" sz="1200" strike="noStrike" u="none">
                <a:solidFill>
                  <a:srgbClr val="000000"/>
                </a:solidFill>
                <a:effectLst/>
                <a:uFillTx/>
                <a:latin typeface="Times New Roman"/>
              </a:defRPr>
            </a:lvl1pPr>
          </a:lstStyle>
          <a:p>
            <a:pPr indent="0" algn="r">
              <a:lnSpc>
                <a:spcPct val="100000"/>
              </a:lnSpc>
              <a:buNone/>
              <a:tabLst>
                <a:tab algn="l" pos="0"/>
              </a:tabLst>
            </a:pPr>
            <a:fld id="{82E8BFDA-36C6-47B8-8BE7-D0352DA54F51}" type="slidenum">
              <a:rPr b="0" lang="en-GB" sz="1200" strike="noStrike" u="none">
                <a:solidFill>
                  <a:srgbClr val="000000"/>
                </a:solidFill>
                <a:effectLst/>
                <a:uFillTx/>
                <a:latin typeface="Times New Roman"/>
              </a:rPr>
              <a:t>&lt;number&gt;</a:t>
            </a:fld>
            <a:endParaRPr b="0" lang="en-GB" sz="1200" strike="noStrike" u="none">
              <a:solidFill>
                <a:srgbClr val="000000"/>
              </a:solidFill>
              <a:effectLst/>
              <a:uFillTx/>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3.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Slide">
    <p:bg>
      <p:bgPr>
        <a:solidFill>
          <a:schemeClr val="lt1"/>
        </a:solidFill>
      </p:bgPr>
    </p:bg>
    <p:spTree>
      <p:nvGrpSpPr>
        <p:cNvPr id="1" name=""/>
        <p:cNvGrpSpPr/>
        <p:nvPr/>
      </p:nvGrpSpPr>
      <p:grpSpPr>
        <a:xfrm>
          <a:off x="0" y="0"/>
          <a:ext cx="0" cy="0"/>
          <a:chOff x="0" y="0"/>
          <a:chExt cx="0" cy="0"/>
        </a:xfrm>
      </p:grpSpPr>
      <p:grpSp>
        <p:nvGrpSpPr>
          <p:cNvPr id="2" name="Group 6"/>
          <p:cNvGrpSpPr/>
          <p:nvPr/>
        </p:nvGrpSpPr>
        <p:grpSpPr>
          <a:xfrm>
            <a:off x="8501760" y="116640"/>
            <a:ext cx="618480" cy="588960"/>
            <a:chOff x="8501760" y="116640"/>
            <a:chExt cx="618480" cy="588960"/>
          </a:xfrm>
        </p:grpSpPr>
        <p:pic>
          <p:nvPicPr>
            <p:cNvPr id="3" name="Picture 7" descr=""/>
            <p:cNvPicPr/>
            <p:nvPr/>
          </p:nvPicPr>
          <p:blipFill>
            <a:blip r:embed="rId2"/>
            <a:stretch/>
          </p:blipFill>
          <p:spPr>
            <a:xfrm>
              <a:off x="8574120" y="116640"/>
              <a:ext cx="466560" cy="285840"/>
            </a:xfrm>
            <a:prstGeom prst="rect">
              <a:avLst/>
            </a:prstGeom>
            <a:noFill/>
            <a:ln w="0">
              <a:noFill/>
            </a:ln>
            <a:effectLst>
              <a:outerShdw algn="tl" blurRad="25560" dir="2700000" dist="12218" rotWithShape="0">
                <a:srgbClr val="000000">
                  <a:alpha val="40000"/>
                </a:srgbClr>
              </a:outerShdw>
            </a:effectLst>
          </p:spPr>
        </p:pic>
        <p:sp>
          <p:nvSpPr>
            <p:cNvPr id="4" name="TextBox 8"/>
            <p:cNvSpPr/>
            <p:nvPr/>
          </p:nvSpPr>
          <p:spPr>
            <a:xfrm>
              <a:off x="8501760" y="398520"/>
              <a:ext cx="618480" cy="307080"/>
            </a:xfrm>
            <a:prstGeom prst="rect">
              <a:avLst/>
            </a:prstGeom>
            <a:noFill/>
            <a:ln w="0">
              <a:noFill/>
            </a:ln>
            <a:effectLst>
              <a:glow rad="25560">
                <a:srgbClr val="ffffff">
                  <a:alpha val="95000"/>
                </a:srgbClr>
              </a:glow>
              <a:outerShdw algn="tl" blurRad="25560" dir="2700000" dist="12218" rotWithShape="0">
                <a:srgbClr val="000000">
                  <a:alpha val="40000"/>
                </a:srgbClr>
              </a:outerShdw>
            </a:effectLst>
          </p:spPr>
          <p:style>
            <a:lnRef idx="0"/>
            <a:fillRef idx="0"/>
            <a:effectRef idx="0"/>
            <a:fontRef idx="minor"/>
          </p:style>
          <p:txBody>
            <a:bodyPr wrap="none" lIns="90000" rIns="90000" tIns="45000" bIns="45000" anchor="t">
              <a:spAutoFit/>
            </a:bodyPr>
            <a:p>
              <a:pPr algn="ctr">
                <a:lnSpc>
                  <a:spcPct val="100000"/>
                </a:lnSpc>
              </a:pPr>
              <a:r>
                <a:rPr b="1" lang="en-GB" sz="700" strike="noStrike" u="none">
                  <a:solidFill>
                    <a:srgbClr val="222267"/>
                  </a:solidFill>
                  <a:effectLst/>
                  <a:uFillTx/>
                  <a:latin typeface="Arial"/>
                </a:rPr>
                <a:t>CIVA / FAI</a:t>
              </a:r>
              <a:endParaRPr b="0" lang="en-GB" sz="700" strike="noStrike" u="none">
                <a:solidFill>
                  <a:srgbClr val="000000"/>
                </a:solidFill>
                <a:effectLst/>
                <a:uFillTx/>
                <a:latin typeface="Arial"/>
              </a:endParaRPr>
            </a:p>
            <a:p>
              <a:pPr algn="ctr">
                <a:lnSpc>
                  <a:spcPct val="100000"/>
                </a:lnSpc>
              </a:pPr>
              <a:r>
                <a:rPr b="1" lang="en-GB" sz="700" strike="noStrike" u="none">
                  <a:solidFill>
                    <a:srgbClr val="222267"/>
                  </a:solidFill>
                  <a:effectLst/>
                  <a:uFillTx/>
                  <a:latin typeface="Arial"/>
                </a:rPr>
                <a:t>Seminar</a:t>
              </a:r>
              <a:endParaRPr b="0" lang="en-GB" sz="700" strike="noStrike" u="none">
                <a:solidFill>
                  <a:srgbClr val="000000"/>
                </a:solidFill>
                <a:effectLst/>
                <a:uFillTx/>
                <a:latin typeface="Arial"/>
              </a:endParaRPr>
            </a:p>
          </p:txBody>
        </p:sp>
      </p:grpSp>
      <p:sp>
        <p:nvSpPr>
          <p:cNvPr id="5"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lnSpc>
                <a:spcPct val="100000"/>
              </a:lnSpc>
              <a:buNone/>
              <a:tabLst>
                <a:tab algn="l" pos="0"/>
              </a:tabLst>
            </a:pPr>
            <a:r>
              <a:rPr b="0" lang="en-GB" sz="4400" strike="noStrike" u="none">
                <a:solidFill>
                  <a:schemeClr val="dk1"/>
                </a:solidFill>
                <a:effectLst/>
                <a:uFillTx/>
                <a:latin typeface="Arial"/>
              </a:rPr>
              <a:t>Click to edit the title text format</a:t>
            </a:r>
            <a:endParaRPr b="0" lang="en-GB" sz="4400" strike="noStrike" u="none">
              <a:solidFill>
                <a:srgbClr val="000000"/>
              </a:solidFill>
              <a:effectLst/>
              <a:uFillTx/>
              <a:latin typeface="Arial"/>
            </a:endParaRPr>
          </a:p>
        </p:txBody>
      </p:sp>
      <p:sp>
        <p:nvSpPr>
          <p:cNvPr id="6" name="PlaceHolder 2"/>
          <p:cNvSpPr>
            <a:spLocks noGrp="1"/>
          </p:cNvSpPr>
          <p:nvPr>
            <p:ph type="body"/>
          </p:nvPr>
        </p:nvSpPr>
        <p:spPr>
          <a:xfrm>
            <a:off x="457200" y="1604520"/>
            <a:ext cx="8228880" cy="3976920"/>
          </a:xfrm>
          <a:prstGeom prst="rect">
            <a:avLst/>
          </a:prstGeom>
          <a:noFill/>
          <a:ln w="0">
            <a:noFill/>
          </a:ln>
        </p:spPr>
        <p:txBody>
          <a:bodyPr lIns="0" rIns="0" tIns="0" bIns="0" anchor="t">
            <a:normAutofit/>
          </a:bodyPr>
          <a:p>
            <a:pPr marL="432000" indent="-324000">
              <a:lnSpc>
                <a:spcPct val="100000"/>
              </a:lnSpc>
              <a:spcBef>
                <a:spcPts val="1417"/>
              </a:spcBef>
              <a:buClr>
                <a:srgbClr val="000000"/>
              </a:buClr>
              <a:buSzPct val="45000"/>
              <a:buFont typeface="Wingdings" charset="2"/>
              <a:buChar char=""/>
            </a:pPr>
            <a:r>
              <a:rPr b="0" lang="en-GB" sz="3200" strike="noStrike" u="none">
                <a:solidFill>
                  <a:schemeClr val="dk1"/>
                </a:solidFill>
                <a:effectLst/>
                <a:uFillTx/>
                <a:latin typeface="Arial"/>
              </a:rPr>
              <a:t>Click to edit the outline text format</a:t>
            </a:r>
            <a:endParaRPr b="0" lang="en-GB" sz="3200" strike="noStrike" u="none">
              <a:solidFill>
                <a:srgbClr val="000000"/>
              </a:solidFill>
              <a:effectLst/>
              <a:uFillTx/>
              <a:latin typeface="Arial"/>
            </a:endParaRPr>
          </a:p>
          <a:p>
            <a:pPr lvl="1" marL="864000" indent="-324000">
              <a:lnSpc>
                <a:spcPct val="100000"/>
              </a:lnSpc>
              <a:spcBef>
                <a:spcPts val="1134"/>
              </a:spcBef>
              <a:buClr>
                <a:srgbClr val="000000"/>
              </a:buClr>
              <a:buSzPct val="75000"/>
              <a:buFont typeface="Symbol" charset="2"/>
              <a:buChar char=""/>
            </a:pPr>
            <a:r>
              <a:rPr b="0" lang="en-GB" sz="2400" strike="noStrike" u="none">
                <a:solidFill>
                  <a:schemeClr val="dk1"/>
                </a:solidFill>
                <a:effectLst/>
                <a:uFillTx/>
                <a:latin typeface="Arial"/>
              </a:rPr>
              <a:t>Second Outline Level</a:t>
            </a:r>
            <a:endParaRPr b="0" lang="en-GB" sz="2400" strike="noStrike" u="none">
              <a:solidFill>
                <a:srgbClr val="000000"/>
              </a:solidFill>
              <a:effectLst/>
              <a:uFillTx/>
              <a:latin typeface="Arial"/>
            </a:endParaRPr>
          </a:p>
          <a:p>
            <a:pPr lvl="2" marL="1296000" indent="-288000">
              <a:lnSpc>
                <a:spcPct val="100000"/>
              </a:lnSpc>
              <a:spcBef>
                <a:spcPts val="850"/>
              </a:spcBef>
              <a:buClr>
                <a:srgbClr val="000000"/>
              </a:buClr>
              <a:buSzPct val="45000"/>
              <a:buFont typeface="Wingdings" charset="2"/>
              <a:buChar char=""/>
            </a:pPr>
            <a:r>
              <a:rPr b="0" lang="en-GB" sz="2000" strike="noStrike" u="none">
                <a:solidFill>
                  <a:schemeClr val="dk1"/>
                </a:solidFill>
                <a:effectLst/>
                <a:uFillTx/>
                <a:latin typeface="Arial"/>
              </a:rPr>
              <a:t>Third Outline Level</a:t>
            </a:r>
            <a:endParaRPr b="0" lang="en-GB" sz="2000" strike="noStrike" u="none">
              <a:solidFill>
                <a:srgbClr val="000000"/>
              </a:solidFill>
              <a:effectLst/>
              <a:uFillTx/>
              <a:latin typeface="Arial"/>
            </a:endParaRPr>
          </a:p>
          <a:p>
            <a:pPr lvl="3" marL="1728000" indent="-216000">
              <a:lnSpc>
                <a:spcPct val="100000"/>
              </a:lnSpc>
              <a:spcBef>
                <a:spcPts val="567"/>
              </a:spcBef>
              <a:buClr>
                <a:srgbClr val="000000"/>
              </a:buClr>
              <a:buSzPct val="75000"/>
              <a:buFont typeface="Symbol" charset="2"/>
              <a:buChar char=""/>
            </a:pPr>
            <a:r>
              <a:rPr b="0" lang="en-GB" sz="2000" strike="noStrike" u="none">
                <a:solidFill>
                  <a:schemeClr val="dk1"/>
                </a:solidFill>
                <a:effectLst/>
                <a:uFillTx/>
                <a:latin typeface="Arial"/>
              </a:rPr>
              <a:t>Fourth Outline Level</a:t>
            </a:r>
            <a:endParaRPr b="0" lang="en-GB" sz="2000" strike="noStrike" u="none">
              <a:solidFill>
                <a:srgbClr val="000000"/>
              </a:solidFill>
              <a:effectLst/>
              <a:uFillTx/>
              <a:latin typeface="Arial"/>
            </a:endParaRPr>
          </a:p>
          <a:p>
            <a:pPr lvl="4" marL="2160000" indent="-216000">
              <a:lnSpc>
                <a:spcPct val="100000"/>
              </a:lnSpc>
              <a:spcBef>
                <a:spcPts val="283"/>
              </a:spcBef>
              <a:buClr>
                <a:srgbClr val="000000"/>
              </a:buClr>
              <a:buSzPct val="45000"/>
              <a:buFont typeface="Wingdings" charset="2"/>
              <a:buChar char=""/>
            </a:pPr>
            <a:r>
              <a:rPr b="0" lang="en-GB" sz="2000" strike="noStrike" u="none">
                <a:solidFill>
                  <a:schemeClr val="dk1"/>
                </a:solidFill>
                <a:effectLst/>
                <a:uFillTx/>
                <a:latin typeface="Arial"/>
              </a:rPr>
              <a:t>Fifth Outline Level</a:t>
            </a:r>
            <a:endParaRPr b="0" lang="en-GB" sz="2000" strike="noStrike" u="none">
              <a:solidFill>
                <a:srgbClr val="000000"/>
              </a:solidFill>
              <a:effectLst/>
              <a:uFillTx/>
              <a:latin typeface="Arial"/>
            </a:endParaRPr>
          </a:p>
          <a:p>
            <a:pPr lvl="5" marL="2592000" indent="-216000">
              <a:lnSpc>
                <a:spcPct val="100000"/>
              </a:lnSpc>
              <a:spcBef>
                <a:spcPts val="283"/>
              </a:spcBef>
              <a:buClr>
                <a:srgbClr val="000000"/>
              </a:buClr>
              <a:buSzPct val="45000"/>
              <a:buFont typeface="Wingdings" charset="2"/>
              <a:buChar char=""/>
            </a:pPr>
            <a:r>
              <a:rPr b="0" lang="en-GB" sz="2000" strike="noStrike" u="none">
                <a:solidFill>
                  <a:schemeClr val="dk1"/>
                </a:solidFill>
                <a:effectLst/>
                <a:uFillTx/>
                <a:latin typeface="Arial"/>
              </a:rPr>
              <a:t>Sixth Outline Level</a:t>
            </a:r>
            <a:endParaRPr b="0" lang="en-GB" sz="2000" strike="noStrike" u="none">
              <a:solidFill>
                <a:srgbClr val="000000"/>
              </a:solidFill>
              <a:effectLst/>
              <a:uFillTx/>
              <a:latin typeface="Arial"/>
            </a:endParaRPr>
          </a:p>
          <a:p>
            <a:pPr lvl="6" marL="3024000" indent="-216000">
              <a:lnSpc>
                <a:spcPct val="100000"/>
              </a:lnSpc>
              <a:spcBef>
                <a:spcPts val="283"/>
              </a:spcBef>
              <a:buClr>
                <a:srgbClr val="000000"/>
              </a:buClr>
              <a:buSzPct val="45000"/>
              <a:buFont typeface="Wingdings" charset="2"/>
              <a:buChar char=""/>
            </a:pPr>
            <a:r>
              <a:rPr b="0" lang="en-GB" sz="2000" strike="noStrike" u="none">
                <a:solidFill>
                  <a:schemeClr val="dk1"/>
                </a:solidFill>
                <a:effectLst/>
                <a:uFillTx/>
                <a:latin typeface="Arial"/>
              </a:rPr>
              <a:t>Seventh Outline Level</a:t>
            </a:r>
            <a:endParaRPr b="0" lang="en-GB" sz="2000" strike="noStrike" u="none">
              <a:solidFill>
                <a:srgbClr val="000000"/>
              </a:solidFill>
              <a:effectLst/>
              <a:uFillTx/>
              <a:latin typeface="Arial"/>
            </a:endParaRP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x" preserve="1">
  <p:cSld name="Title and Vertical Text">
    <p:bg>
      <p:bgPr>
        <a:solidFill>
          <a:schemeClr val="lt1"/>
        </a:solidFill>
      </p:bgPr>
    </p:bg>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4680"/>
            <a:ext cx="8228880" cy="1142280"/>
          </a:xfrm>
          <a:prstGeom prst="rect">
            <a:avLst/>
          </a:prstGeom>
          <a:noFill/>
          <a:ln w="9360">
            <a:noFill/>
          </a:ln>
        </p:spPr>
        <p:txBody>
          <a:bodyPr numCol="1" spcCol="0" lIns="91440" rIns="91440" tIns="45720" bIns="45720" anchor="ctr">
            <a:noAutofit/>
          </a:bodyPr>
          <a:p>
            <a:pPr indent="0" algn="ctr">
              <a:lnSpc>
                <a:spcPct val="100000"/>
              </a:lnSpc>
              <a:buNone/>
              <a:tabLst>
                <a:tab algn="l" pos="0"/>
              </a:tabLst>
            </a:pPr>
            <a:r>
              <a:rPr b="0" lang="en-US" sz="4400" strike="noStrike" u="none">
                <a:solidFill>
                  <a:schemeClr val="dk2"/>
                </a:solidFill>
                <a:effectLst/>
                <a:uFillTx/>
                <a:latin typeface="Arial"/>
              </a:rPr>
              <a:t>Click to edit Master title style</a:t>
            </a:r>
            <a:endParaRPr b="0" lang="en-GB" sz="4400" strike="noStrike" u="none">
              <a:solidFill>
                <a:srgbClr val="000000"/>
              </a:solidFill>
              <a:effectLst/>
              <a:uFillTx/>
              <a:latin typeface="Arial"/>
            </a:endParaRPr>
          </a:p>
        </p:txBody>
      </p:sp>
      <p:sp>
        <p:nvSpPr>
          <p:cNvPr id="49" name="PlaceHolder 2"/>
          <p:cNvSpPr>
            <a:spLocks noGrp="1"/>
          </p:cNvSpPr>
          <p:nvPr>
            <p:ph type="body"/>
          </p:nvPr>
        </p:nvSpPr>
        <p:spPr>
          <a:xfrm>
            <a:off x="457200" y="1600200"/>
            <a:ext cx="8228880" cy="4525200"/>
          </a:xfrm>
          <a:prstGeom prst="rect">
            <a:avLst/>
          </a:prstGeom>
          <a:noFill/>
          <a:ln w="9360">
            <a:noFill/>
          </a:ln>
        </p:spPr>
        <p:txBody>
          <a:bodyPr numCol="1" spcCol="0" lIns="91440" rIns="91440" tIns="45720" bIns="45720" anchor="t" vert="eaVert">
            <a:noAutofit/>
          </a:bodyPr>
          <a:p>
            <a:pPr marL="343080" indent="-343080">
              <a:lnSpc>
                <a:spcPct val="100000"/>
              </a:lnSpc>
              <a:spcBef>
                <a:spcPts val="641"/>
              </a:spcBef>
              <a:buClr>
                <a:srgbClr val="000000"/>
              </a:buClr>
              <a:buFont typeface="Symbol" charset="2"/>
              <a:buChar char=""/>
            </a:pPr>
            <a:r>
              <a:rPr b="0" lang="en-US" sz="3200" strike="noStrike" u="none">
                <a:solidFill>
                  <a:schemeClr val="dk1"/>
                </a:solidFill>
                <a:effectLst/>
                <a:uFillTx/>
                <a:latin typeface="Arial"/>
              </a:rPr>
              <a:t>Click to edit Master text styles</a:t>
            </a:r>
            <a:endParaRPr b="0" lang="en-GB" sz="3200" strike="noStrike" u="none">
              <a:solidFill>
                <a:srgbClr val="000000"/>
              </a:solidFill>
              <a:effectLst/>
              <a:uFillTx/>
              <a:latin typeface="Arial"/>
            </a:endParaRPr>
          </a:p>
          <a:p>
            <a:pPr lvl="1" marL="743040" indent="-285840">
              <a:lnSpc>
                <a:spcPct val="100000"/>
              </a:lnSpc>
              <a:spcBef>
                <a:spcPts val="400"/>
              </a:spcBef>
              <a:buClr>
                <a:srgbClr val="000000"/>
              </a:buClr>
              <a:buFont typeface="Symbol" charset="2"/>
              <a:buChar char=""/>
            </a:pPr>
            <a:r>
              <a:rPr b="0" lang="en-US" sz="2000" strike="noStrike" u="none">
                <a:solidFill>
                  <a:srgbClr val="000000"/>
                </a:solidFill>
                <a:effectLst/>
                <a:uFillTx/>
                <a:latin typeface="Arial"/>
                <a:ea typeface="Times New Roman"/>
              </a:rPr>
              <a:t>Second level</a:t>
            </a:r>
            <a:endParaRPr b="0" lang="en-GB" sz="2000" strike="noStrike" u="none">
              <a:solidFill>
                <a:srgbClr val="000000"/>
              </a:solidFill>
              <a:effectLst/>
              <a:uFillTx/>
              <a:latin typeface="Arial"/>
            </a:endParaRPr>
          </a:p>
          <a:p>
            <a:pPr lvl="2" marL="1143000" indent="-228600">
              <a:lnSpc>
                <a:spcPct val="100000"/>
              </a:lnSpc>
              <a:spcBef>
                <a:spcPts val="479"/>
              </a:spcBef>
              <a:buClr>
                <a:srgbClr val="000000"/>
              </a:buClr>
              <a:buFont typeface="Symbol" charset="2"/>
              <a:buChar char=""/>
            </a:pPr>
            <a:r>
              <a:rPr b="0" lang="en-US" sz="2400" strike="noStrike" u="none">
                <a:solidFill>
                  <a:schemeClr val="dk1"/>
                </a:solidFill>
                <a:effectLst/>
                <a:uFillTx/>
                <a:latin typeface="Arial"/>
                <a:ea typeface="Times New Roman"/>
              </a:rPr>
              <a:t>Third level</a:t>
            </a:r>
            <a:endParaRPr b="0" lang="en-GB" sz="2400" strike="noStrike" u="none">
              <a:solidFill>
                <a:srgbClr val="000000"/>
              </a:solidFill>
              <a:effectLst/>
              <a:uFillTx/>
              <a:latin typeface="Arial"/>
            </a:endParaRPr>
          </a:p>
          <a:p>
            <a:pPr lvl="3" marL="1600200" indent="-228600">
              <a:lnSpc>
                <a:spcPct val="100000"/>
              </a:lnSpc>
              <a:spcBef>
                <a:spcPts val="400"/>
              </a:spcBef>
              <a:buClr>
                <a:srgbClr val="000000"/>
              </a:buClr>
              <a:buFont typeface="Symbol" charset="2"/>
              <a:buChar char=""/>
            </a:pPr>
            <a:r>
              <a:rPr b="0" lang="en-US" sz="2000" strike="noStrike" u="none">
                <a:solidFill>
                  <a:schemeClr val="dk1"/>
                </a:solidFill>
                <a:effectLst/>
                <a:uFillTx/>
                <a:latin typeface="Arial"/>
                <a:ea typeface="Times New Roman"/>
              </a:rPr>
              <a:t>Fourth level</a:t>
            </a:r>
            <a:endParaRPr b="0" lang="en-GB" sz="2000" strike="noStrike" u="none">
              <a:solidFill>
                <a:srgbClr val="000000"/>
              </a:solidFill>
              <a:effectLst/>
              <a:uFillTx/>
              <a:latin typeface="Arial"/>
            </a:endParaRPr>
          </a:p>
          <a:p>
            <a:pPr lvl="4" marL="2057400" indent="-228600">
              <a:lnSpc>
                <a:spcPct val="100000"/>
              </a:lnSpc>
              <a:spcBef>
                <a:spcPts val="400"/>
              </a:spcBef>
              <a:buClr>
                <a:srgbClr val="000000"/>
              </a:buClr>
              <a:buFont typeface="OpenSymbol"/>
              <a:buChar char="»"/>
            </a:pPr>
            <a:r>
              <a:rPr b="0" lang="en-US" sz="2000" strike="noStrike" u="none">
                <a:solidFill>
                  <a:schemeClr val="dk1"/>
                </a:solidFill>
                <a:effectLst/>
                <a:uFillTx/>
                <a:latin typeface="Arial"/>
                <a:ea typeface="Times New Roman"/>
              </a:rPr>
              <a:t>Fifth level</a:t>
            </a:r>
            <a:endParaRPr b="0" lang="en-GB" sz="2000" strike="noStrike" u="none">
              <a:solidFill>
                <a:srgbClr val="000000"/>
              </a:solidFill>
              <a:effectLst/>
              <a:uFillTx/>
              <a:latin typeface="Arial"/>
            </a:endParaRPr>
          </a:p>
        </p:txBody>
      </p:sp>
      <p:sp>
        <p:nvSpPr>
          <p:cNvPr id="50" name="PlaceHolder 3"/>
          <p:cNvSpPr>
            <a:spLocks noGrp="1"/>
          </p:cNvSpPr>
          <p:nvPr>
            <p:ph type="dt" idx="22"/>
          </p:nvPr>
        </p:nvSpPr>
        <p:spPr>
          <a:xfrm>
            <a:off x="457200" y="6245280"/>
            <a:ext cx="2133000" cy="475560"/>
          </a:xfrm>
          <a:prstGeom prst="rect">
            <a:avLst/>
          </a:prstGeom>
          <a:noFill/>
          <a:ln w="9360">
            <a:noFill/>
          </a:ln>
        </p:spPr>
        <p:txBody>
          <a:bodyPr numCol="1" spcCol="0" lIns="91440" rIns="91440" tIns="45720" bIns="45720" anchor="t">
            <a:noAutofit/>
          </a:bodyPr>
          <a:lstStyle>
            <a:lvl1pPr indent="0">
              <a:lnSpc>
                <a:spcPct val="100000"/>
              </a:lnSpc>
              <a:buNone/>
              <a:tabLst>
                <a:tab algn="l" pos="0"/>
              </a:tabLst>
              <a:defRPr b="0" lang="en-GB" sz="1400" strike="noStrike" u="none">
                <a:solidFill>
                  <a:srgbClr val="000000"/>
                </a:solidFill>
                <a:effectLst/>
                <a:uFillTx/>
                <a:latin typeface="Times New Roman"/>
              </a:defRPr>
            </a:lvl1pPr>
          </a:lstStyle>
          <a:p>
            <a:pPr indent="0">
              <a:lnSpc>
                <a:spcPct val="100000"/>
              </a:lnSpc>
              <a:buNone/>
              <a:tabLst>
                <a:tab algn="l" pos="0"/>
              </a:tabLst>
            </a:pPr>
            <a:r>
              <a:rPr b="0" lang="en-GB" sz="1400" strike="noStrike" u="none">
                <a:solidFill>
                  <a:srgbClr val="000000"/>
                </a:solidFill>
                <a:effectLst/>
                <a:uFillTx/>
                <a:latin typeface="Times New Roman"/>
              </a:rPr>
              <a:t>&lt;date/time&gt;</a:t>
            </a:r>
            <a:endParaRPr b="0" lang="en-GB" sz="1400" strike="noStrike" u="none">
              <a:solidFill>
                <a:srgbClr val="000000"/>
              </a:solidFill>
              <a:effectLst/>
              <a:uFillTx/>
              <a:latin typeface="Times New Roman"/>
            </a:endParaRPr>
          </a:p>
        </p:txBody>
      </p:sp>
      <p:sp>
        <p:nvSpPr>
          <p:cNvPr id="51" name="PlaceHolder 4"/>
          <p:cNvSpPr>
            <a:spLocks noGrp="1"/>
          </p:cNvSpPr>
          <p:nvPr>
            <p:ph type="ftr" idx="23"/>
          </p:nvPr>
        </p:nvSpPr>
        <p:spPr>
          <a:xfrm>
            <a:off x="3124080" y="6245280"/>
            <a:ext cx="2894760" cy="475560"/>
          </a:xfrm>
          <a:prstGeom prst="rect">
            <a:avLst/>
          </a:prstGeom>
          <a:noFill/>
          <a:ln w="9360">
            <a:noFill/>
          </a:ln>
        </p:spPr>
        <p:txBody>
          <a:bodyPr numCol="1" spcCol="0" lIns="91440" rIns="91440" tIns="45720" bIns="45720" anchor="t">
            <a:noAutofit/>
          </a:bodyPr>
          <a:lstStyle>
            <a:lvl1pPr indent="0" algn="ctr">
              <a:lnSpc>
                <a:spcPct val="100000"/>
              </a:lnSpc>
              <a:buNone/>
              <a:tabLst>
                <a:tab algn="l" pos="0"/>
              </a:tabLst>
              <a:defRPr b="0" lang="en-GB" sz="1400" strike="noStrike" u="none">
                <a:solidFill>
                  <a:srgbClr val="000000"/>
                </a:solidFill>
                <a:effectLst/>
                <a:uFillTx/>
                <a:latin typeface="Times New Roman"/>
              </a:defRPr>
            </a:lvl1pPr>
          </a:lstStyle>
          <a:p>
            <a:pPr indent="0" algn="ctr">
              <a:lnSpc>
                <a:spcPct val="100000"/>
              </a:lnSpc>
              <a:buNone/>
              <a:tabLst>
                <a:tab algn="l" pos="0"/>
              </a:tabLst>
            </a:pPr>
            <a:r>
              <a:rPr b="0" lang="en-GB" sz="1400" strike="noStrike" u="none">
                <a:solidFill>
                  <a:srgbClr val="000000"/>
                </a:solidFill>
                <a:effectLst/>
                <a:uFillTx/>
                <a:latin typeface="Times New Roman"/>
              </a:rPr>
              <a:t>&lt;footer&gt;</a:t>
            </a:r>
            <a:endParaRPr b="0" lang="en-GB" sz="1400" strike="noStrike" u="none">
              <a:solidFill>
                <a:srgbClr val="000000"/>
              </a:solidFill>
              <a:effectLst/>
              <a:uFillTx/>
              <a:latin typeface="Times New Roman"/>
            </a:endParaRPr>
          </a:p>
        </p:txBody>
      </p:sp>
      <p:sp>
        <p:nvSpPr>
          <p:cNvPr id="52" name="PlaceHolder 5"/>
          <p:cNvSpPr>
            <a:spLocks noGrp="1"/>
          </p:cNvSpPr>
          <p:nvPr>
            <p:ph type="sldNum" idx="24"/>
          </p:nvPr>
        </p:nvSpPr>
        <p:spPr>
          <a:xfrm>
            <a:off x="6553080" y="6245280"/>
            <a:ext cx="2133000" cy="475560"/>
          </a:xfrm>
          <a:prstGeom prst="rect">
            <a:avLst/>
          </a:prstGeom>
          <a:noFill/>
          <a:ln w="9360">
            <a:noFill/>
          </a:ln>
        </p:spPr>
        <p:txBody>
          <a:bodyPr numCol="1" spcCol="0" lIns="91440" rIns="91440" tIns="45720" bIns="45720" anchor="t">
            <a:noAutofit/>
          </a:bodyPr>
          <a:lstStyle>
            <a:lvl1pPr indent="0" algn="r">
              <a:lnSpc>
                <a:spcPct val="100000"/>
              </a:lnSpc>
              <a:buNone/>
              <a:tabLst>
                <a:tab algn="l" pos="0"/>
              </a:tabLst>
              <a:defRPr b="0" lang="en-GB" sz="1400" strike="noStrike" u="none">
                <a:solidFill>
                  <a:schemeClr val="dk1"/>
                </a:solidFill>
                <a:effectLst/>
                <a:uFillTx/>
                <a:latin typeface="Arial"/>
              </a:defRPr>
            </a:lvl1pPr>
          </a:lstStyle>
          <a:p>
            <a:pPr indent="0" algn="r">
              <a:lnSpc>
                <a:spcPct val="100000"/>
              </a:lnSpc>
              <a:buNone/>
              <a:tabLst>
                <a:tab algn="l" pos="0"/>
              </a:tabLst>
            </a:pPr>
            <a:fld id="{C06AF348-7D88-4AE2-A556-9F59B312B8A5}" type="slidenum">
              <a:rPr b="0" lang="en-GB" sz="1400" strike="noStrike" u="none">
                <a:solidFill>
                  <a:schemeClr val="dk1"/>
                </a:solidFill>
                <a:effectLst/>
                <a:uFillTx/>
                <a:latin typeface="Arial"/>
              </a:rPr>
              <a:t>&lt;number&gt;</a:t>
            </a:fld>
            <a:endParaRPr b="0" lang="en-GB" sz="1400" strike="noStrike" u="none">
              <a:solidFill>
                <a:srgbClr val="000000"/>
              </a:solidFill>
              <a:effectLst/>
              <a:uFillTx/>
              <a:latin typeface="Times New Roman"/>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itleAndTx" preserve="1">
  <p:cSld name="Vertical Title and Text">
    <p:bg>
      <p:bgPr>
        <a:solidFill>
          <a:schemeClr val="lt1"/>
        </a:solidFill>
      </p:bgPr>
    </p:bg>
    <p:spTree>
      <p:nvGrpSpPr>
        <p:cNvPr id="1" name=""/>
        <p:cNvGrpSpPr/>
        <p:nvPr/>
      </p:nvGrpSpPr>
      <p:grpSpPr>
        <a:xfrm>
          <a:off x="0" y="0"/>
          <a:ext cx="0" cy="0"/>
          <a:chOff x="0" y="0"/>
          <a:chExt cx="0" cy="0"/>
        </a:xfrm>
      </p:grpSpPr>
      <p:sp>
        <p:nvSpPr>
          <p:cNvPr id="53" name="PlaceHolder 1"/>
          <p:cNvSpPr>
            <a:spLocks noGrp="1"/>
          </p:cNvSpPr>
          <p:nvPr>
            <p:ph type="title"/>
          </p:nvPr>
        </p:nvSpPr>
        <p:spPr>
          <a:xfrm>
            <a:off x="6629400" y="274680"/>
            <a:ext cx="2056680" cy="5850720"/>
          </a:xfrm>
          <a:prstGeom prst="rect">
            <a:avLst/>
          </a:prstGeom>
          <a:noFill/>
          <a:ln w="9360">
            <a:noFill/>
          </a:ln>
        </p:spPr>
        <p:txBody>
          <a:bodyPr numCol="1" spcCol="0" lIns="91440" rIns="91440" tIns="45720" bIns="45720" anchor="ctr" vert="eaVert">
            <a:noAutofit/>
          </a:bodyPr>
          <a:p>
            <a:pPr indent="0" algn="ctr">
              <a:lnSpc>
                <a:spcPct val="100000"/>
              </a:lnSpc>
              <a:buNone/>
              <a:tabLst>
                <a:tab algn="l" pos="0"/>
              </a:tabLst>
            </a:pPr>
            <a:r>
              <a:rPr b="0" lang="en-US" sz="4400" strike="noStrike" u="none">
                <a:solidFill>
                  <a:schemeClr val="dk2"/>
                </a:solidFill>
                <a:effectLst/>
                <a:uFillTx/>
                <a:latin typeface="Arial"/>
              </a:rPr>
              <a:t>Click to edit Master title style</a:t>
            </a:r>
            <a:endParaRPr b="0" lang="en-GB" sz="4400" strike="noStrike" u="none">
              <a:solidFill>
                <a:srgbClr val="000000"/>
              </a:solidFill>
              <a:effectLst/>
              <a:uFillTx/>
              <a:latin typeface="Arial"/>
            </a:endParaRPr>
          </a:p>
        </p:txBody>
      </p:sp>
      <p:sp>
        <p:nvSpPr>
          <p:cNvPr id="54" name="PlaceHolder 2"/>
          <p:cNvSpPr>
            <a:spLocks noGrp="1"/>
          </p:cNvSpPr>
          <p:nvPr>
            <p:ph type="body"/>
          </p:nvPr>
        </p:nvSpPr>
        <p:spPr>
          <a:xfrm>
            <a:off x="457200" y="274680"/>
            <a:ext cx="6019200" cy="5850720"/>
          </a:xfrm>
          <a:prstGeom prst="rect">
            <a:avLst/>
          </a:prstGeom>
          <a:noFill/>
          <a:ln w="9360">
            <a:noFill/>
          </a:ln>
        </p:spPr>
        <p:txBody>
          <a:bodyPr numCol="1" spcCol="0" lIns="91440" rIns="91440" tIns="45720" bIns="45720" anchor="t" vert="eaVert">
            <a:noAutofit/>
          </a:bodyPr>
          <a:p>
            <a:pPr marL="343080" indent="-343080">
              <a:lnSpc>
                <a:spcPct val="100000"/>
              </a:lnSpc>
              <a:spcBef>
                <a:spcPts val="641"/>
              </a:spcBef>
              <a:buClr>
                <a:srgbClr val="000000"/>
              </a:buClr>
              <a:buFont typeface="Symbol" charset="2"/>
              <a:buChar char=""/>
            </a:pPr>
            <a:r>
              <a:rPr b="0" lang="en-US" sz="3200" strike="noStrike" u="none">
                <a:solidFill>
                  <a:schemeClr val="dk1"/>
                </a:solidFill>
                <a:effectLst/>
                <a:uFillTx/>
                <a:latin typeface="Arial"/>
              </a:rPr>
              <a:t>Click to edit Master text styles</a:t>
            </a:r>
            <a:endParaRPr b="0" lang="en-GB" sz="3200" strike="noStrike" u="none">
              <a:solidFill>
                <a:srgbClr val="000000"/>
              </a:solidFill>
              <a:effectLst/>
              <a:uFillTx/>
              <a:latin typeface="Arial"/>
            </a:endParaRPr>
          </a:p>
          <a:p>
            <a:pPr lvl="1" marL="743040" indent="-285840">
              <a:lnSpc>
                <a:spcPct val="100000"/>
              </a:lnSpc>
              <a:spcBef>
                <a:spcPts val="400"/>
              </a:spcBef>
              <a:buClr>
                <a:srgbClr val="000000"/>
              </a:buClr>
              <a:buFont typeface="Symbol" charset="2"/>
              <a:buChar char=""/>
            </a:pPr>
            <a:r>
              <a:rPr b="0" lang="en-US" sz="2000" strike="noStrike" u="none">
                <a:solidFill>
                  <a:srgbClr val="000000"/>
                </a:solidFill>
                <a:effectLst/>
                <a:uFillTx/>
                <a:latin typeface="Arial"/>
                <a:ea typeface="Times New Roman"/>
              </a:rPr>
              <a:t>Second level</a:t>
            </a:r>
            <a:endParaRPr b="0" lang="en-GB" sz="2000" strike="noStrike" u="none">
              <a:solidFill>
                <a:srgbClr val="000000"/>
              </a:solidFill>
              <a:effectLst/>
              <a:uFillTx/>
              <a:latin typeface="Arial"/>
            </a:endParaRPr>
          </a:p>
          <a:p>
            <a:pPr lvl="2" marL="1143000" indent="-228600">
              <a:lnSpc>
                <a:spcPct val="100000"/>
              </a:lnSpc>
              <a:spcBef>
                <a:spcPts val="479"/>
              </a:spcBef>
              <a:buClr>
                <a:srgbClr val="000000"/>
              </a:buClr>
              <a:buFont typeface="Symbol" charset="2"/>
              <a:buChar char=""/>
            </a:pPr>
            <a:r>
              <a:rPr b="0" lang="en-US" sz="2400" strike="noStrike" u="none">
                <a:solidFill>
                  <a:schemeClr val="dk1"/>
                </a:solidFill>
                <a:effectLst/>
                <a:uFillTx/>
                <a:latin typeface="Arial"/>
                <a:ea typeface="Times New Roman"/>
              </a:rPr>
              <a:t>Third level</a:t>
            </a:r>
            <a:endParaRPr b="0" lang="en-GB" sz="2400" strike="noStrike" u="none">
              <a:solidFill>
                <a:srgbClr val="000000"/>
              </a:solidFill>
              <a:effectLst/>
              <a:uFillTx/>
              <a:latin typeface="Arial"/>
            </a:endParaRPr>
          </a:p>
          <a:p>
            <a:pPr lvl="3" marL="1600200" indent="-228600">
              <a:lnSpc>
                <a:spcPct val="100000"/>
              </a:lnSpc>
              <a:spcBef>
                <a:spcPts val="400"/>
              </a:spcBef>
              <a:buClr>
                <a:srgbClr val="000000"/>
              </a:buClr>
              <a:buFont typeface="Symbol" charset="2"/>
              <a:buChar char=""/>
            </a:pPr>
            <a:r>
              <a:rPr b="0" lang="en-US" sz="2000" strike="noStrike" u="none">
                <a:solidFill>
                  <a:schemeClr val="dk1"/>
                </a:solidFill>
                <a:effectLst/>
                <a:uFillTx/>
                <a:latin typeface="Arial"/>
                <a:ea typeface="Times New Roman"/>
              </a:rPr>
              <a:t>Fourth level</a:t>
            </a:r>
            <a:endParaRPr b="0" lang="en-GB" sz="2000" strike="noStrike" u="none">
              <a:solidFill>
                <a:srgbClr val="000000"/>
              </a:solidFill>
              <a:effectLst/>
              <a:uFillTx/>
              <a:latin typeface="Arial"/>
            </a:endParaRPr>
          </a:p>
          <a:p>
            <a:pPr lvl="4" marL="2057400" indent="-228600">
              <a:lnSpc>
                <a:spcPct val="100000"/>
              </a:lnSpc>
              <a:spcBef>
                <a:spcPts val="400"/>
              </a:spcBef>
              <a:buClr>
                <a:srgbClr val="000000"/>
              </a:buClr>
              <a:buFont typeface="OpenSymbol"/>
              <a:buChar char="»"/>
            </a:pPr>
            <a:r>
              <a:rPr b="0" lang="en-US" sz="2000" strike="noStrike" u="none">
                <a:solidFill>
                  <a:schemeClr val="dk1"/>
                </a:solidFill>
                <a:effectLst/>
                <a:uFillTx/>
                <a:latin typeface="Arial"/>
                <a:ea typeface="Times New Roman"/>
              </a:rPr>
              <a:t>Fifth level</a:t>
            </a:r>
            <a:endParaRPr b="0" lang="en-GB" sz="2000" strike="noStrike" u="none">
              <a:solidFill>
                <a:srgbClr val="000000"/>
              </a:solidFill>
              <a:effectLst/>
              <a:uFillTx/>
              <a:latin typeface="Arial"/>
            </a:endParaRPr>
          </a:p>
        </p:txBody>
      </p:sp>
      <p:sp>
        <p:nvSpPr>
          <p:cNvPr id="55" name="PlaceHolder 3"/>
          <p:cNvSpPr>
            <a:spLocks noGrp="1"/>
          </p:cNvSpPr>
          <p:nvPr>
            <p:ph type="dt" idx="25"/>
          </p:nvPr>
        </p:nvSpPr>
        <p:spPr>
          <a:xfrm>
            <a:off x="457200" y="6245280"/>
            <a:ext cx="2133000" cy="475560"/>
          </a:xfrm>
          <a:prstGeom prst="rect">
            <a:avLst/>
          </a:prstGeom>
          <a:noFill/>
          <a:ln w="9360">
            <a:noFill/>
          </a:ln>
        </p:spPr>
        <p:txBody>
          <a:bodyPr numCol="1" spcCol="0" lIns="91440" rIns="91440" tIns="45720" bIns="45720" anchor="t">
            <a:noAutofit/>
          </a:bodyPr>
          <a:lstStyle>
            <a:lvl1pPr indent="0">
              <a:lnSpc>
                <a:spcPct val="100000"/>
              </a:lnSpc>
              <a:buNone/>
              <a:tabLst>
                <a:tab algn="l" pos="0"/>
              </a:tabLst>
              <a:defRPr b="0" lang="en-GB" sz="1400" strike="noStrike" u="none">
                <a:solidFill>
                  <a:srgbClr val="000000"/>
                </a:solidFill>
                <a:effectLst/>
                <a:uFillTx/>
                <a:latin typeface="Times New Roman"/>
              </a:defRPr>
            </a:lvl1pPr>
          </a:lstStyle>
          <a:p>
            <a:pPr indent="0">
              <a:lnSpc>
                <a:spcPct val="100000"/>
              </a:lnSpc>
              <a:buNone/>
              <a:tabLst>
                <a:tab algn="l" pos="0"/>
              </a:tabLst>
            </a:pPr>
            <a:r>
              <a:rPr b="0" lang="en-GB" sz="1400" strike="noStrike" u="none">
                <a:solidFill>
                  <a:srgbClr val="000000"/>
                </a:solidFill>
                <a:effectLst/>
                <a:uFillTx/>
                <a:latin typeface="Times New Roman"/>
              </a:rPr>
              <a:t>&lt;date/time&gt;</a:t>
            </a:r>
            <a:endParaRPr b="0" lang="en-GB" sz="1400" strike="noStrike" u="none">
              <a:solidFill>
                <a:srgbClr val="000000"/>
              </a:solidFill>
              <a:effectLst/>
              <a:uFillTx/>
              <a:latin typeface="Times New Roman"/>
            </a:endParaRPr>
          </a:p>
        </p:txBody>
      </p:sp>
      <p:sp>
        <p:nvSpPr>
          <p:cNvPr id="56" name="PlaceHolder 4"/>
          <p:cNvSpPr>
            <a:spLocks noGrp="1"/>
          </p:cNvSpPr>
          <p:nvPr>
            <p:ph type="ftr" idx="26"/>
          </p:nvPr>
        </p:nvSpPr>
        <p:spPr>
          <a:xfrm>
            <a:off x="3124080" y="6245280"/>
            <a:ext cx="2894760" cy="475560"/>
          </a:xfrm>
          <a:prstGeom prst="rect">
            <a:avLst/>
          </a:prstGeom>
          <a:noFill/>
          <a:ln w="9360">
            <a:noFill/>
          </a:ln>
        </p:spPr>
        <p:txBody>
          <a:bodyPr numCol="1" spcCol="0" lIns="91440" rIns="91440" tIns="45720" bIns="45720" anchor="t">
            <a:noAutofit/>
          </a:bodyPr>
          <a:lstStyle>
            <a:lvl1pPr indent="0" algn="ctr">
              <a:lnSpc>
                <a:spcPct val="100000"/>
              </a:lnSpc>
              <a:buNone/>
              <a:tabLst>
                <a:tab algn="l" pos="0"/>
              </a:tabLst>
              <a:defRPr b="0" lang="en-GB" sz="1400" strike="noStrike" u="none">
                <a:solidFill>
                  <a:srgbClr val="000000"/>
                </a:solidFill>
                <a:effectLst/>
                <a:uFillTx/>
                <a:latin typeface="Times New Roman"/>
              </a:defRPr>
            </a:lvl1pPr>
          </a:lstStyle>
          <a:p>
            <a:pPr indent="0" algn="ctr">
              <a:lnSpc>
                <a:spcPct val="100000"/>
              </a:lnSpc>
              <a:buNone/>
              <a:tabLst>
                <a:tab algn="l" pos="0"/>
              </a:tabLst>
            </a:pPr>
            <a:r>
              <a:rPr b="0" lang="en-GB" sz="1400" strike="noStrike" u="none">
                <a:solidFill>
                  <a:srgbClr val="000000"/>
                </a:solidFill>
                <a:effectLst/>
                <a:uFillTx/>
                <a:latin typeface="Times New Roman"/>
              </a:rPr>
              <a:t>&lt;footer&gt;</a:t>
            </a:r>
            <a:endParaRPr b="0" lang="en-GB" sz="1400" strike="noStrike" u="none">
              <a:solidFill>
                <a:srgbClr val="000000"/>
              </a:solidFill>
              <a:effectLst/>
              <a:uFillTx/>
              <a:latin typeface="Times New Roman"/>
            </a:endParaRPr>
          </a:p>
        </p:txBody>
      </p:sp>
      <p:sp>
        <p:nvSpPr>
          <p:cNvPr id="57" name="PlaceHolder 5"/>
          <p:cNvSpPr>
            <a:spLocks noGrp="1"/>
          </p:cNvSpPr>
          <p:nvPr>
            <p:ph type="sldNum" idx="27"/>
          </p:nvPr>
        </p:nvSpPr>
        <p:spPr>
          <a:xfrm>
            <a:off x="6553080" y="6245280"/>
            <a:ext cx="2133000" cy="475560"/>
          </a:xfrm>
          <a:prstGeom prst="rect">
            <a:avLst/>
          </a:prstGeom>
          <a:noFill/>
          <a:ln w="9360">
            <a:noFill/>
          </a:ln>
        </p:spPr>
        <p:txBody>
          <a:bodyPr numCol="1" spcCol="0" lIns="91440" rIns="91440" tIns="45720" bIns="45720" anchor="t">
            <a:noAutofit/>
          </a:bodyPr>
          <a:lstStyle>
            <a:lvl1pPr indent="0" algn="r">
              <a:lnSpc>
                <a:spcPct val="100000"/>
              </a:lnSpc>
              <a:buNone/>
              <a:tabLst>
                <a:tab algn="l" pos="0"/>
              </a:tabLst>
              <a:defRPr b="0" lang="en-GB" sz="1400" strike="noStrike" u="none">
                <a:solidFill>
                  <a:schemeClr val="dk1"/>
                </a:solidFill>
                <a:effectLst/>
                <a:uFillTx/>
                <a:latin typeface="Arial"/>
              </a:defRPr>
            </a:lvl1pPr>
          </a:lstStyle>
          <a:p>
            <a:pPr indent="0" algn="r">
              <a:lnSpc>
                <a:spcPct val="100000"/>
              </a:lnSpc>
              <a:buNone/>
              <a:tabLst>
                <a:tab algn="l" pos="0"/>
              </a:tabLst>
            </a:pPr>
            <a:fld id="{1AEDC11D-2E44-4DF2-AD76-43F2F10329F8}" type="slidenum">
              <a:rPr b="0" lang="en-GB" sz="1400" strike="noStrike" u="none">
                <a:solidFill>
                  <a:schemeClr val="dk1"/>
                </a:solidFill>
                <a:effectLst/>
                <a:uFillTx/>
                <a:latin typeface="Arial"/>
              </a:rPr>
              <a:t>&lt;number&gt;</a:t>
            </a:fld>
            <a:endParaRPr b="0" lang="en-GB" sz="1400" strike="noStrike" u="none">
              <a:solidFill>
                <a:srgbClr val="000000"/>
              </a:solidFill>
              <a:effectLst/>
              <a:uFillTx/>
              <a:latin typeface="Times New Roman"/>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Obj" preserve="1">
  <p:cSld name="Title, Text, and Content">
    <p:bg>
      <p:bgPr>
        <a:solidFill>
          <a:schemeClr val="lt1"/>
        </a:solidFill>
      </p:bgPr>
    </p:bg>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274680"/>
            <a:ext cx="8228880" cy="1142280"/>
          </a:xfrm>
          <a:prstGeom prst="rect">
            <a:avLst/>
          </a:prstGeom>
          <a:noFill/>
          <a:ln w="9360">
            <a:noFill/>
          </a:ln>
        </p:spPr>
        <p:txBody>
          <a:bodyPr numCol="1" spcCol="0" lIns="91440" rIns="91440" tIns="45720" bIns="45720" anchor="ctr">
            <a:noAutofit/>
          </a:bodyPr>
          <a:p>
            <a:pPr indent="0" algn="ctr">
              <a:lnSpc>
                <a:spcPct val="100000"/>
              </a:lnSpc>
              <a:buNone/>
              <a:tabLst>
                <a:tab algn="l" pos="0"/>
              </a:tabLst>
            </a:pPr>
            <a:r>
              <a:rPr b="0" lang="en-US" sz="4400" strike="noStrike" u="none">
                <a:solidFill>
                  <a:schemeClr val="dk2"/>
                </a:solidFill>
                <a:effectLst/>
                <a:uFillTx/>
                <a:latin typeface="Arial"/>
              </a:rPr>
              <a:t>Click to edit Master title style</a:t>
            </a:r>
            <a:endParaRPr b="0" lang="en-GB" sz="4400" strike="noStrike" u="none">
              <a:solidFill>
                <a:srgbClr val="000000"/>
              </a:solidFill>
              <a:effectLst/>
              <a:uFillTx/>
              <a:latin typeface="Arial"/>
            </a:endParaRPr>
          </a:p>
        </p:txBody>
      </p:sp>
      <p:sp>
        <p:nvSpPr>
          <p:cNvPr id="59" name="PlaceHolder 2"/>
          <p:cNvSpPr>
            <a:spLocks noGrp="1"/>
          </p:cNvSpPr>
          <p:nvPr>
            <p:ph type="body"/>
          </p:nvPr>
        </p:nvSpPr>
        <p:spPr>
          <a:xfrm>
            <a:off x="457200" y="1600200"/>
            <a:ext cx="4037760" cy="4525200"/>
          </a:xfrm>
          <a:prstGeom prst="rect">
            <a:avLst/>
          </a:prstGeom>
          <a:noFill/>
          <a:ln w="9360">
            <a:noFill/>
          </a:ln>
        </p:spPr>
        <p:txBody>
          <a:bodyPr numCol="1" spcCol="0" lIns="91440" rIns="91440" tIns="45720" bIns="45720" anchor="t">
            <a:noAutofit/>
          </a:bodyPr>
          <a:p>
            <a:pPr marL="343080" indent="-343080">
              <a:lnSpc>
                <a:spcPct val="100000"/>
              </a:lnSpc>
              <a:spcBef>
                <a:spcPts val="641"/>
              </a:spcBef>
              <a:buClr>
                <a:srgbClr val="000000"/>
              </a:buClr>
              <a:buFont typeface="Symbol" charset="2"/>
              <a:buChar char=""/>
            </a:pPr>
            <a:r>
              <a:rPr b="0" lang="en-US" sz="3200" strike="noStrike" u="none">
                <a:solidFill>
                  <a:schemeClr val="dk1"/>
                </a:solidFill>
                <a:effectLst/>
                <a:uFillTx/>
                <a:latin typeface="Arial"/>
              </a:rPr>
              <a:t>Click to edit Master text styles</a:t>
            </a:r>
            <a:endParaRPr b="0" lang="en-GB" sz="3200" strike="noStrike" u="none">
              <a:solidFill>
                <a:srgbClr val="000000"/>
              </a:solidFill>
              <a:effectLst/>
              <a:uFillTx/>
              <a:latin typeface="Arial"/>
            </a:endParaRPr>
          </a:p>
          <a:p>
            <a:pPr lvl="1" marL="743040" indent="-285840">
              <a:lnSpc>
                <a:spcPct val="100000"/>
              </a:lnSpc>
              <a:spcBef>
                <a:spcPts val="400"/>
              </a:spcBef>
              <a:buClr>
                <a:srgbClr val="000000"/>
              </a:buClr>
              <a:buFont typeface="Symbol" charset="2"/>
              <a:buChar char=""/>
            </a:pPr>
            <a:r>
              <a:rPr b="0" lang="en-US" sz="2000" strike="noStrike" u="none">
                <a:solidFill>
                  <a:srgbClr val="000000"/>
                </a:solidFill>
                <a:effectLst/>
                <a:uFillTx/>
                <a:latin typeface="Arial"/>
                <a:ea typeface="Times New Roman"/>
              </a:rPr>
              <a:t>Second level</a:t>
            </a:r>
            <a:endParaRPr b="0" lang="en-GB" sz="2000" strike="noStrike" u="none">
              <a:solidFill>
                <a:srgbClr val="000000"/>
              </a:solidFill>
              <a:effectLst/>
              <a:uFillTx/>
              <a:latin typeface="Arial"/>
            </a:endParaRPr>
          </a:p>
          <a:p>
            <a:pPr lvl="2" marL="1143000" indent="-228600">
              <a:lnSpc>
                <a:spcPct val="100000"/>
              </a:lnSpc>
              <a:spcBef>
                <a:spcPts val="479"/>
              </a:spcBef>
              <a:buClr>
                <a:srgbClr val="000000"/>
              </a:buClr>
              <a:buFont typeface="Symbol" charset="2"/>
              <a:buChar char=""/>
            </a:pPr>
            <a:r>
              <a:rPr b="0" lang="en-US" sz="2400" strike="noStrike" u="none">
                <a:solidFill>
                  <a:schemeClr val="dk1"/>
                </a:solidFill>
                <a:effectLst/>
                <a:uFillTx/>
                <a:latin typeface="Arial"/>
                <a:ea typeface="Times New Roman"/>
              </a:rPr>
              <a:t>Third level</a:t>
            </a:r>
            <a:endParaRPr b="0" lang="en-GB" sz="2400" strike="noStrike" u="none">
              <a:solidFill>
                <a:srgbClr val="000000"/>
              </a:solidFill>
              <a:effectLst/>
              <a:uFillTx/>
              <a:latin typeface="Arial"/>
            </a:endParaRPr>
          </a:p>
          <a:p>
            <a:pPr lvl="3" marL="1600200" indent="-228600">
              <a:lnSpc>
                <a:spcPct val="100000"/>
              </a:lnSpc>
              <a:spcBef>
                <a:spcPts val="400"/>
              </a:spcBef>
              <a:buClr>
                <a:srgbClr val="000000"/>
              </a:buClr>
              <a:buFont typeface="Symbol" charset="2"/>
              <a:buChar char=""/>
            </a:pPr>
            <a:r>
              <a:rPr b="0" lang="en-US" sz="2000" strike="noStrike" u="none">
                <a:solidFill>
                  <a:schemeClr val="dk1"/>
                </a:solidFill>
                <a:effectLst/>
                <a:uFillTx/>
                <a:latin typeface="Arial"/>
                <a:ea typeface="Times New Roman"/>
              </a:rPr>
              <a:t>Fourth level</a:t>
            </a:r>
            <a:endParaRPr b="0" lang="en-GB" sz="2000" strike="noStrike" u="none">
              <a:solidFill>
                <a:srgbClr val="000000"/>
              </a:solidFill>
              <a:effectLst/>
              <a:uFillTx/>
              <a:latin typeface="Arial"/>
            </a:endParaRPr>
          </a:p>
          <a:p>
            <a:pPr lvl="4" marL="2057400" indent="-228600">
              <a:lnSpc>
                <a:spcPct val="100000"/>
              </a:lnSpc>
              <a:spcBef>
                <a:spcPts val="400"/>
              </a:spcBef>
              <a:buClr>
                <a:srgbClr val="000000"/>
              </a:buClr>
              <a:buFont typeface="OpenSymbol"/>
              <a:buChar char="»"/>
            </a:pPr>
            <a:r>
              <a:rPr b="0" lang="en-US" sz="2000" strike="noStrike" u="none">
                <a:solidFill>
                  <a:schemeClr val="dk1"/>
                </a:solidFill>
                <a:effectLst/>
                <a:uFillTx/>
                <a:latin typeface="Arial"/>
                <a:ea typeface="Times New Roman"/>
              </a:rPr>
              <a:t>Fifth level</a:t>
            </a:r>
            <a:endParaRPr b="0" lang="en-GB" sz="2000" strike="noStrike" u="none">
              <a:solidFill>
                <a:srgbClr val="000000"/>
              </a:solidFill>
              <a:effectLst/>
              <a:uFillTx/>
              <a:latin typeface="Arial"/>
            </a:endParaRPr>
          </a:p>
        </p:txBody>
      </p:sp>
      <p:sp>
        <p:nvSpPr>
          <p:cNvPr id="60" name="PlaceHolder 3"/>
          <p:cNvSpPr>
            <a:spLocks noGrp="1"/>
          </p:cNvSpPr>
          <p:nvPr>
            <p:ph type="body"/>
          </p:nvPr>
        </p:nvSpPr>
        <p:spPr>
          <a:xfrm>
            <a:off x="4648320" y="1600200"/>
            <a:ext cx="4037760" cy="4525200"/>
          </a:xfrm>
          <a:prstGeom prst="rect">
            <a:avLst/>
          </a:prstGeom>
          <a:noFill/>
          <a:ln w="9360">
            <a:noFill/>
          </a:ln>
        </p:spPr>
        <p:txBody>
          <a:bodyPr numCol="1" spcCol="0" lIns="91440" rIns="91440" tIns="45720" bIns="45720" anchor="t">
            <a:noAutofit/>
          </a:bodyPr>
          <a:p>
            <a:pPr marL="343080" indent="-343080">
              <a:lnSpc>
                <a:spcPct val="100000"/>
              </a:lnSpc>
              <a:spcBef>
                <a:spcPts val="641"/>
              </a:spcBef>
              <a:buClr>
                <a:srgbClr val="000000"/>
              </a:buClr>
              <a:buFont typeface="Symbol" charset="2"/>
              <a:buChar char=""/>
            </a:pPr>
            <a:r>
              <a:rPr b="0" lang="en-US" sz="3200" strike="noStrike" u="none">
                <a:solidFill>
                  <a:schemeClr val="dk1"/>
                </a:solidFill>
                <a:effectLst/>
                <a:uFillTx/>
                <a:latin typeface="Arial"/>
              </a:rPr>
              <a:t>Click to edit Master text styles</a:t>
            </a:r>
            <a:endParaRPr b="0" lang="en-GB" sz="3200" strike="noStrike" u="none">
              <a:solidFill>
                <a:srgbClr val="000000"/>
              </a:solidFill>
              <a:effectLst/>
              <a:uFillTx/>
              <a:latin typeface="Arial"/>
            </a:endParaRPr>
          </a:p>
          <a:p>
            <a:pPr lvl="1" marL="743040" indent="-285840">
              <a:lnSpc>
                <a:spcPct val="100000"/>
              </a:lnSpc>
              <a:spcBef>
                <a:spcPts val="400"/>
              </a:spcBef>
              <a:buClr>
                <a:srgbClr val="000000"/>
              </a:buClr>
              <a:buFont typeface="Symbol" charset="2"/>
              <a:buChar char=""/>
            </a:pPr>
            <a:r>
              <a:rPr b="0" lang="en-US" sz="2000" strike="noStrike" u="none">
                <a:solidFill>
                  <a:srgbClr val="000000"/>
                </a:solidFill>
                <a:effectLst/>
                <a:uFillTx/>
                <a:latin typeface="Arial"/>
                <a:ea typeface="Times New Roman"/>
              </a:rPr>
              <a:t>Second level</a:t>
            </a:r>
            <a:endParaRPr b="0" lang="en-GB" sz="2000" strike="noStrike" u="none">
              <a:solidFill>
                <a:srgbClr val="000000"/>
              </a:solidFill>
              <a:effectLst/>
              <a:uFillTx/>
              <a:latin typeface="Arial"/>
            </a:endParaRPr>
          </a:p>
          <a:p>
            <a:pPr lvl="2" marL="1143000" indent="-228600">
              <a:lnSpc>
                <a:spcPct val="100000"/>
              </a:lnSpc>
              <a:spcBef>
                <a:spcPts val="479"/>
              </a:spcBef>
              <a:buClr>
                <a:srgbClr val="000000"/>
              </a:buClr>
              <a:buFont typeface="Symbol" charset="2"/>
              <a:buChar char=""/>
            </a:pPr>
            <a:r>
              <a:rPr b="0" lang="en-US" sz="2400" strike="noStrike" u="none">
                <a:solidFill>
                  <a:schemeClr val="dk1"/>
                </a:solidFill>
                <a:effectLst/>
                <a:uFillTx/>
                <a:latin typeface="Arial"/>
                <a:ea typeface="Times New Roman"/>
              </a:rPr>
              <a:t>Third level</a:t>
            </a:r>
            <a:endParaRPr b="0" lang="en-GB" sz="2400" strike="noStrike" u="none">
              <a:solidFill>
                <a:srgbClr val="000000"/>
              </a:solidFill>
              <a:effectLst/>
              <a:uFillTx/>
              <a:latin typeface="Arial"/>
            </a:endParaRPr>
          </a:p>
          <a:p>
            <a:pPr lvl="3" marL="1600200" indent="-228600">
              <a:lnSpc>
                <a:spcPct val="100000"/>
              </a:lnSpc>
              <a:spcBef>
                <a:spcPts val="400"/>
              </a:spcBef>
              <a:buClr>
                <a:srgbClr val="000000"/>
              </a:buClr>
              <a:buFont typeface="Symbol" charset="2"/>
              <a:buChar char=""/>
            </a:pPr>
            <a:r>
              <a:rPr b="0" lang="en-US" sz="2000" strike="noStrike" u="none">
                <a:solidFill>
                  <a:schemeClr val="dk1"/>
                </a:solidFill>
                <a:effectLst/>
                <a:uFillTx/>
                <a:latin typeface="Arial"/>
                <a:ea typeface="Times New Roman"/>
              </a:rPr>
              <a:t>Fourth level</a:t>
            </a:r>
            <a:endParaRPr b="0" lang="en-GB" sz="2000" strike="noStrike" u="none">
              <a:solidFill>
                <a:srgbClr val="000000"/>
              </a:solidFill>
              <a:effectLst/>
              <a:uFillTx/>
              <a:latin typeface="Arial"/>
            </a:endParaRPr>
          </a:p>
          <a:p>
            <a:pPr lvl="4" marL="2057400" indent="-228600">
              <a:lnSpc>
                <a:spcPct val="100000"/>
              </a:lnSpc>
              <a:spcBef>
                <a:spcPts val="400"/>
              </a:spcBef>
              <a:buClr>
                <a:srgbClr val="000000"/>
              </a:buClr>
              <a:buFont typeface="OpenSymbol"/>
              <a:buChar char="»"/>
            </a:pPr>
            <a:r>
              <a:rPr b="0" lang="en-US" sz="2000" strike="noStrike" u="none">
                <a:solidFill>
                  <a:schemeClr val="dk1"/>
                </a:solidFill>
                <a:effectLst/>
                <a:uFillTx/>
                <a:latin typeface="Arial"/>
                <a:ea typeface="Times New Roman"/>
              </a:rPr>
              <a:t>Fifth level</a:t>
            </a:r>
            <a:endParaRPr b="0" lang="en-GB" sz="2000" strike="noStrike" u="none">
              <a:solidFill>
                <a:srgbClr val="000000"/>
              </a:solidFill>
              <a:effectLst/>
              <a:uFillTx/>
              <a:latin typeface="Arial"/>
            </a:endParaRPr>
          </a:p>
        </p:txBody>
      </p:sp>
      <p:sp>
        <p:nvSpPr>
          <p:cNvPr id="61" name="PlaceHolder 4"/>
          <p:cNvSpPr>
            <a:spLocks noGrp="1"/>
          </p:cNvSpPr>
          <p:nvPr>
            <p:ph type="dt" idx="28"/>
          </p:nvPr>
        </p:nvSpPr>
        <p:spPr>
          <a:xfrm>
            <a:off x="457200" y="6245280"/>
            <a:ext cx="2133000" cy="475560"/>
          </a:xfrm>
          <a:prstGeom prst="rect">
            <a:avLst/>
          </a:prstGeom>
          <a:noFill/>
          <a:ln w="9360">
            <a:noFill/>
          </a:ln>
        </p:spPr>
        <p:txBody>
          <a:bodyPr numCol="1" spcCol="0" lIns="91440" rIns="91440" tIns="45720" bIns="45720" anchor="t">
            <a:noAutofit/>
          </a:bodyPr>
          <a:lstStyle>
            <a:lvl1pPr indent="0">
              <a:lnSpc>
                <a:spcPct val="100000"/>
              </a:lnSpc>
              <a:buNone/>
              <a:tabLst>
                <a:tab algn="l" pos="0"/>
              </a:tabLst>
              <a:defRPr b="0" lang="en-GB" sz="1400" strike="noStrike" u="none">
                <a:solidFill>
                  <a:srgbClr val="000000"/>
                </a:solidFill>
                <a:effectLst/>
                <a:uFillTx/>
                <a:latin typeface="Times New Roman"/>
              </a:defRPr>
            </a:lvl1pPr>
          </a:lstStyle>
          <a:p>
            <a:pPr indent="0">
              <a:lnSpc>
                <a:spcPct val="100000"/>
              </a:lnSpc>
              <a:buNone/>
              <a:tabLst>
                <a:tab algn="l" pos="0"/>
              </a:tabLst>
            </a:pPr>
            <a:r>
              <a:rPr b="0" lang="en-GB" sz="1400" strike="noStrike" u="none">
                <a:solidFill>
                  <a:srgbClr val="000000"/>
                </a:solidFill>
                <a:effectLst/>
                <a:uFillTx/>
                <a:latin typeface="Times New Roman"/>
              </a:rPr>
              <a:t>&lt;date/time&gt;</a:t>
            </a:r>
            <a:endParaRPr b="0" lang="en-GB" sz="1400" strike="noStrike" u="none">
              <a:solidFill>
                <a:srgbClr val="000000"/>
              </a:solidFill>
              <a:effectLst/>
              <a:uFillTx/>
              <a:latin typeface="Times New Roman"/>
            </a:endParaRPr>
          </a:p>
        </p:txBody>
      </p:sp>
      <p:sp>
        <p:nvSpPr>
          <p:cNvPr id="62" name="PlaceHolder 5"/>
          <p:cNvSpPr>
            <a:spLocks noGrp="1"/>
          </p:cNvSpPr>
          <p:nvPr>
            <p:ph type="ftr" idx="29"/>
          </p:nvPr>
        </p:nvSpPr>
        <p:spPr>
          <a:xfrm>
            <a:off x="3124080" y="6245280"/>
            <a:ext cx="2894760" cy="475560"/>
          </a:xfrm>
          <a:prstGeom prst="rect">
            <a:avLst/>
          </a:prstGeom>
          <a:noFill/>
          <a:ln w="9360">
            <a:noFill/>
          </a:ln>
        </p:spPr>
        <p:txBody>
          <a:bodyPr numCol="1" spcCol="0" lIns="91440" rIns="91440" tIns="45720" bIns="45720" anchor="t">
            <a:noAutofit/>
          </a:bodyPr>
          <a:lstStyle>
            <a:lvl1pPr indent="0" algn="ctr">
              <a:lnSpc>
                <a:spcPct val="100000"/>
              </a:lnSpc>
              <a:buNone/>
              <a:tabLst>
                <a:tab algn="l" pos="0"/>
              </a:tabLst>
              <a:defRPr b="0" lang="en-GB" sz="1400" strike="noStrike" u="none">
                <a:solidFill>
                  <a:srgbClr val="000000"/>
                </a:solidFill>
                <a:effectLst/>
                <a:uFillTx/>
                <a:latin typeface="Times New Roman"/>
              </a:defRPr>
            </a:lvl1pPr>
          </a:lstStyle>
          <a:p>
            <a:pPr indent="0" algn="ctr">
              <a:lnSpc>
                <a:spcPct val="100000"/>
              </a:lnSpc>
              <a:buNone/>
              <a:tabLst>
                <a:tab algn="l" pos="0"/>
              </a:tabLst>
            </a:pPr>
            <a:r>
              <a:rPr b="0" lang="en-GB" sz="1400" strike="noStrike" u="none">
                <a:solidFill>
                  <a:srgbClr val="000000"/>
                </a:solidFill>
                <a:effectLst/>
                <a:uFillTx/>
                <a:latin typeface="Times New Roman"/>
              </a:rPr>
              <a:t>&lt;footer&gt;</a:t>
            </a:r>
            <a:endParaRPr b="0" lang="en-GB" sz="1400" strike="noStrike" u="none">
              <a:solidFill>
                <a:srgbClr val="000000"/>
              </a:solidFill>
              <a:effectLst/>
              <a:uFillTx/>
              <a:latin typeface="Times New Roman"/>
            </a:endParaRPr>
          </a:p>
        </p:txBody>
      </p:sp>
      <p:sp>
        <p:nvSpPr>
          <p:cNvPr id="63" name="PlaceHolder 6"/>
          <p:cNvSpPr>
            <a:spLocks noGrp="1"/>
          </p:cNvSpPr>
          <p:nvPr>
            <p:ph type="sldNum" idx="30"/>
          </p:nvPr>
        </p:nvSpPr>
        <p:spPr>
          <a:xfrm>
            <a:off x="6553080" y="6245280"/>
            <a:ext cx="2133000" cy="475560"/>
          </a:xfrm>
          <a:prstGeom prst="rect">
            <a:avLst/>
          </a:prstGeom>
          <a:noFill/>
          <a:ln w="9360">
            <a:noFill/>
          </a:ln>
        </p:spPr>
        <p:txBody>
          <a:bodyPr numCol="1" spcCol="0" lIns="91440" rIns="91440" tIns="45720" bIns="45720" anchor="t">
            <a:noAutofit/>
          </a:bodyPr>
          <a:lstStyle>
            <a:lvl1pPr indent="0" algn="r">
              <a:lnSpc>
                <a:spcPct val="100000"/>
              </a:lnSpc>
              <a:buNone/>
              <a:tabLst>
                <a:tab algn="l" pos="0"/>
              </a:tabLst>
              <a:defRPr b="0" lang="en-GB" sz="1400" strike="noStrike" u="none">
                <a:solidFill>
                  <a:schemeClr val="dk1"/>
                </a:solidFill>
                <a:effectLst/>
                <a:uFillTx/>
                <a:latin typeface="Arial"/>
              </a:defRPr>
            </a:lvl1pPr>
          </a:lstStyle>
          <a:p>
            <a:pPr indent="0" algn="r">
              <a:lnSpc>
                <a:spcPct val="100000"/>
              </a:lnSpc>
              <a:buNone/>
              <a:tabLst>
                <a:tab algn="l" pos="0"/>
              </a:tabLst>
            </a:pPr>
            <a:fld id="{3F9FC976-892D-447A-B8EB-6C130FEDC0A3}" type="slidenum">
              <a:rPr b="0" lang="en-GB" sz="1400" strike="noStrike" u="none">
                <a:solidFill>
                  <a:schemeClr val="dk1"/>
                </a:solidFill>
                <a:effectLst/>
                <a:uFillTx/>
                <a:latin typeface="Arial"/>
              </a:rPr>
              <a:t>&lt;number&gt;</a:t>
            </a:fld>
            <a:endParaRPr b="0" lang="en-GB" sz="1400" strike="noStrike" u="none">
              <a:solidFill>
                <a:srgbClr val="000000"/>
              </a:solidFill>
              <a:effectLst/>
              <a:uFillTx/>
              <a:latin typeface="Times New Roman"/>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Title, Content, and 2 Content">
    <p:bg>
      <p:bgPr>
        <a:solidFill>
          <a:schemeClr val="lt1"/>
        </a:solidFill>
      </p:bgPr>
    </p:bg>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4680"/>
            <a:ext cx="8228880" cy="1142280"/>
          </a:xfrm>
          <a:prstGeom prst="rect">
            <a:avLst/>
          </a:prstGeom>
          <a:noFill/>
          <a:ln w="9360">
            <a:noFill/>
          </a:ln>
        </p:spPr>
        <p:txBody>
          <a:bodyPr numCol="1" spcCol="0" lIns="91440" rIns="91440" tIns="45720" bIns="45720" anchor="ctr">
            <a:noAutofit/>
          </a:bodyPr>
          <a:p>
            <a:pPr indent="0" algn="ctr">
              <a:lnSpc>
                <a:spcPct val="100000"/>
              </a:lnSpc>
              <a:buNone/>
              <a:tabLst>
                <a:tab algn="l" pos="0"/>
              </a:tabLst>
            </a:pPr>
            <a:r>
              <a:rPr b="0" lang="en-US" sz="4400" strike="noStrike" u="none">
                <a:solidFill>
                  <a:schemeClr val="dk2"/>
                </a:solidFill>
                <a:effectLst/>
                <a:uFillTx/>
                <a:latin typeface="Arial"/>
              </a:rPr>
              <a:t>Click to edit Master title style</a:t>
            </a:r>
            <a:endParaRPr b="0" lang="en-GB" sz="4400" strike="noStrike" u="none">
              <a:solidFill>
                <a:srgbClr val="000000"/>
              </a:solidFill>
              <a:effectLst/>
              <a:uFillTx/>
              <a:latin typeface="Arial"/>
            </a:endParaRPr>
          </a:p>
        </p:txBody>
      </p:sp>
      <p:sp>
        <p:nvSpPr>
          <p:cNvPr id="65" name="PlaceHolder 2"/>
          <p:cNvSpPr>
            <a:spLocks noGrp="1"/>
          </p:cNvSpPr>
          <p:nvPr>
            <p:ph type="body"/>
          </p:nvPr>
        </p:nvSpPr>
        <p:spPr>
          <a:xfrm>
            <a:off x="457200" y="1600200"/>
            <a:ext cx="4037760" cy="4525200"/>
          </a:xfrm>
          <a:prstGeom prst="rect">
            <a:avLst/>
          </a:prstGeom>
          <a:noFill/>
          <a:ln w="9360">
            <a:noFill/>
          </a:ln>
        </p:spPr>
        <p:txBody>
          <a:bodyPr numCol="1" spcCol="0" lIns="91440" rIns="91440" tIns="45720" bIns="45720" anchor="t">
            <a:noAutofit/>
          </a:bodyPr>
          <a:p>
            <a:pPr marL="343080" indent="-343080">
              <a:lnSpc>
                <a:spcPct val="100000"/>
              </a:lnSpc>
              <a:spcBef>
                <a:spcPts val="641"/>
              </a:spcBef>
              <a:buClr>
                <a:srgbClr val="000000"/>
              </a:buClr>
              <a:buFont typeface="Symbol" charset="2"/>
              <a:buChar char=""/>
            </a:pPr>
            <a:r>
              <a:rPr b="0" lang="en-US" sz="3200" strike="noStrike" u="none">
                <a:solidFill>
                  <a:schemeClr val="dk1"/>
                </a:solidFill>
                <a:effectLst/>
                <a:uFillTx/>
                <a:latin typeface="Arial"/>
              </a:rPr>
              <a:t>Click to edit Master text styles</a:t>
            </a:r>
            <a:endParaRPr b="0" lang="en-GB" sz="3200" strike="noStrike" u="none">
              <a:solidFill>
                <a:srgbClr val="000000"/>
              </a:solidFill>
              <a:effectLst/>
              <a:uFillTx/>
              <a:latin typeface="Arial"/>
            </a:endParaRPr>
          </a:p>
          <a:p>
            <a:pPr lvl="1" marL="743040" indent="-285840">
              <a:lnSpc>
                <a:spcPct val="100000"/>
              </a:lnSpc>
              <a:spcBef>
                <a:spcPts val="400"/>
              </a:spcBef>
              <a:buClr>
                <a:srgbClr val="000000"/>
              </a:buClr>
              <a:buFont typeface="Symbol" charset="2"/>
              <a:buChar char=""/>
            </a:pPr>
            <a:r>
              <a:rPr b="0" lang="en-US" sz="2000" strike="noStrike" u="none">
                <a:solidFill>
                  <a:srgbClr val="000000"/>
                </a:solidFill>
                <a:effectLst/>
                <a:uFillTx/>
                <a:latin typeface="Arial"/>
                <a:ea typeface="Times New Roman"/>
              </a:rPr>
              <a:t>Second level</a:t>
            </a:r>
            <a:endParaRPr b="0" lang="en-GB" sz="2000" strike="noStrike" u="none">
              <a:solidFill>
                <a:srgbClr val="000000"/>
              </a:solidFill>
              <a:effectLst/>
              <a:uFillTx/>
              <a:latin typeface="Arial"/>
            </a:endParaRPr>
          </a:p>
          <a:p>
            <a:pPr lvl="2" marL="1143000" indent="-228600">
              <a:lnSpc>
                <a:spcPct val="100000"/>
              </a:lnSpc>
              <a:spcBef>
                <a:spcPts val="479"/>
              </a:spcBef>
              <a:buClr>
                <a:srgbClr val="000000"/>
              </a:buClr>
              <a:buFont typeface="Symbol" charset="2"/>
              <a:buChar char=""/>
            </a:pPr>
            <a:r>
              <a:rPr b="0" lang="en-US" sz="2400" strike="noStrike" u="none">
                <a:solidFill>
                  <a:schemeClr val="dk1"/>
                </a:solidFill>
                <a:effectLst/>
                <a:uFillTx/>
                <a:latin typeface="Arial"/>
                <a:ea typeface="Times New Roman"/>
              </a:rPr>
              <a:t>Third level</a:t>
            </a:r>
            <a:endParaRPr b="0" lang="en-GB" sz="2400" strike="noStrike" u="none">
              <a:solidFill>
                <a:srgbClr val="000000"/>
              </a:solidFill>
              <a:effectLst/>
              <a:uFillTx/>
              <a:latin typeface="Arial"/>
            </a:endParaRPr>
          </a:p>
          <a:p>
            <a:pPr lvl="3" marL="1600200" indent="-228600">
              <a:lnSpc>
                <a:spcPct val="100000"/>
              </a:lnSpc>
              <a:spcBef>
                <a:spcPts val="400"/>
              </a:spcBef>
              <a:buClr>
                <a:srgbClr val="000000"/>
              </a:buClr>
              <a:buFont typeface="Symbol" charset="2"/>
              <a:buChar char=""/>
            </a:pPr>
            <a:r>
              <a:rPr b="0" lang="en-US" sz="2000" strike="noStrike" u="none">
                <a:solidFill>
                  <a:schemeClr val="dk1"/>
                </a:solidFill>
                <a:effectLst/>
                <a:uFillTx/>
                <a:latin typeface="Arial"/>
                <a:ea typeface="Times New Roman"/>
              </a:rPr>
              <a:t>Fourth level</a:t>
            </a:r>
            <a:endParaRPr b="0" lang="en-GB" sz="2000" strike="noStrike" u="none">
              <a:solidFill>
                <a:srgbClr val="000000"/>
              </a:solidFill>
              <a:effectLst/>
              <a:uFillTx/>
              <a:latin typeface="Arial"/>
            </a:endParaRPr>
          </a:p>
          <a:p>
            <a:pPr lvl="4" marL="2057400" indent="-228600">
              <a:lnSpc>
                <a:spcPct val="100000"/>
              </a:lnSpc>
              <a:spcBef>
                <a:spcPts val="400"/>
              </a:spcBef>
              <a:buClr>
                <a:srgbClr val="000000"/>
              </a:buClr>
              <a:buFont typeface="OpenSymbol"/>
              <a:buChar char="»"/>
            </a:pPr>
            <a:r>
              <a:rPr b="0" lang="en-US" sz="2000" strike="noStrike" u="none">
                <a:solidFill>
                  <a:schemeClr val="dk1"/>
                </a:solidFill>
                <a:effectLst/>
                <a:uFillTx/>
                <a:latin typeface="Arial"/>
                <a:ea typeface="Times New Roman"/>
              </a:rPr>
              <a:t>Fifth level</a:t>
            </a:r>
            <a:endParaRPr b="0" lang="en-GB" sz="2000" strike="noStrike" u="none">
              <a:solidFill>
                <a:srgbClr val="000000"/>
              </a:solidFill>
              <a:effectLst/>
              <a:uFillTx/>
              <a:latin typeface="Arial"/>
            </a:endParaRPr>
          </a:p>
        </p:txBody>
      </p:sp>
      <p:sp>
        <p:nvSpPr>
          <p:cNvPr id="66" name="PlaceHolder 3"/>
          <p:cNvSpPr>
            <a:spLocks noGrp="1"/>
          </p:cNvSpPr>
          <p:nvPr>
            <p:ph type="body"/>
          </p:nvPr>
        </p:nvSpPr>
        <p:spPr>
          <a:xfrm>
            <a:off x="4648320" y="1600200"/>
            <a:ext cx="4037760" cy="2185200"/>
          </a:xfrm>
          <a:prstGeom prst="rect">
            <a:avLst/>
          </a:prstGeom>
          <a:noFill/>
          <a:ln w="9360">
            <a:noFill/>
          </a:ln>
        </p:spPr>
        <p:txBody>
          <a:bodyPr numCol="1" spcCol="0" lIns="91440" rIns="91440" tIns="45720" bIns="45720" anchor="t">
            <a:noAutofit/>
          </a:bodyPr>
          <a:p>
            <a:pPr marL="343080" indent="-343080">
              <a:lnSpc>
                <a:spcPct val="100000"/>
              </a:lnSpc>
              <a:spcBef>
                <a:spcPts val="641"/>
              </a:spcBef>
              <a:buClr>
                <a:srgbClr val="000000"/>
              </a:buClr>
              <a:buFont typeface="Symbol" charset="2"/>
              <a:buChar char=""/>
            </a:pPr>
            <a:r>
              <a:rPr b="0" lang="en-US" sz="3200" strike="noStrike" u="none">
                <a:solidFill>
                  <a:schemeClr val="dk1"/>
                </a:solidFill>
                <a:effectLst/>
                <a:uFillTx/>
                <a:latin typeface="Arial"/>
              </a:rPr>
              <a:t>Click to edit Master text styles</a:t>
            </a:r>
            <a:endParaRPr b="0" lang="en-GB" sz="3200" strike="noStrike" u="none">
              <a:solidFill>
                <a:srgbClr val="000000"/>
              </a:solidFill>
              <a:effectLst/>
              <a:uFillTx/>
              <a:latin typeface="Arial"/>
            </a:endParaRPr>
          </a:p>
          <a:p>
            <a:pPr lvl="1" marL="743040" indent="-285840">
              <a:lnSpc>
                <a:spcPct val="100000"/>
              </a:lnSpc>
              <a:spcBef>
                <a:spcPts val="400"/>
              </a:spcBef>
              <a:buClr>
                <a:srgbClr val="000000"/>
              </a:buClr>
              <a:buFont typeface="Symbol" charset="2"/>
              <a:buChar char=""/>
            </a:pPr>
            <a:r>
              <a:rPr b="0" lang="en-US" sz="2000" strike="noStrike" u="none">
                <a:solidFill>
                  <a:srgbClr val="000000"/>
                </a:solidFill>
                <a:effectLst/>
                <a:uFillTx/>
                <a:latin typeface="Arial"/>
                <a:ea typeface="Times New Roman"/>
              </a:rPr>
              <a:t>Second level</a:t>
            </a:r>
            <a:endParaRPr b="0" lang="en-GB" sz="2000" strike="noStrike" u="none">
              <a:solidFill>
                <a:srgbClr val="000000"/>
              </a:solidFill>
              <a:effectLst/>
              <a:uFillTx/>
              <a:latin typeface="Arial"/>
            </a:endParaRPr>
          </a:p>
          <a:p>
            <a:pPr lvl="2" marL="1143000" indent="-228600">
              <a:lnSpc>
                <a:spcPct val="100000"/>
              </a:lnSpc>
              <a:spcBef>
                <a:spcPts val="479"/>
              </a:spcBef>
              <a:buClr>
                <a:srgbClr val="000000"/>
              </a:buClr>
              <a:buFont typeface="Symbol" charset="2"/>
              <a:buChar char=""/>
            </a:pPr>
            <a:r>
              <a:rPr b="0" lang="en-US" sz="2400" strike="noStrike" u="none">
                <a:solidFill>
                  <a:schemeClr val="dk1"/>
                </a:solidFill>
                <a:effectLst/>
                <a:uFillTx/>
                <a:latin typeface="Arial"/>
                <a:ea typeface="Times New Roman"/>
              </a:rPr>
              <a:t>Third level</a:t>
            </a:r>
            <a:endParaRPr b="0" lang="en-GB" sz="2400" strike="noStrike" u="none">
              <a:solidFill>
                <a:srgbClr val="000000"/>
              </a:solidFill>
              <a:effectLst/>
              <a:uFillTx/>
              <a:latin typeface="Arial"/>
            </a:endParaRPr>
          </a:p>
          <a:p>
            <a:pPr lvl="3" marL="1600200" indent="-228600">
              <a:lnSpc>
                <a:spcPct val="100000"/>
              </a:lnSpc>
              <a:spcBef>
                <a:spcPts val="400"/>
              </a:spcBef>
              <a:buClr>
                <a:srgbClr val="000000"/>
              </a:buClr>
              <a:buFont typeface="Symbol" charset="2"/>
              <a:buChar char=""/>
            </a:pPr>
            <a:r>
              <a:rPr b="0" lang="en-US" sz="2000" strike="noStrike" u="none">
                <a:solidFill>
                  <a:schemeClr val="dk1"/>
                </a:solidFill>
                <a:effectLst/>
                <a:uFillTx/>
                <a:latin typeface="Arial"/>
                <a:ea typeface="Times New Roman"/>
              </a:rPr>
              <a:t>Fourth level</a:t>
            </a:r>
            <a:endParaRPr b="0" lang="en-GB" sz="2000" strike="noStrike" u="none">
              <a:solidFill>
                <a:srgbClr val="000000"/>
              </a:solidFill>
              <a:effectLst/>
              <a:uFillTx/>
              <a:latin typeface="Arial"/>
            </a:endParaRPr>
          </a:p>
          <a:p>
            <a:pPr lvl="4" marL="2057400" indent="-228600">
              <a:lnSpc>
                <a:spcPct val="100000"/>
              </a:lnSpc>
              <a:spcBef>
                <a:spcPts val="400"/>
              </a:spcBef>
              <a:buClr>
                <a:srgbClr val="000000"/>
              </a:buClr>
              <a:buFont typeface="OpenSymbol"/>
              <a:buChar char="»"/>
            </a:pPr>
            <a:r>
              <a:rPr b="0" lang="en-US" sz="2000" strike="noStrike" u="none">
                <a:solidFill>
                  <a:schemeClr val="dk1"/>
                </a:solidFill>
                <a:effectLst/>
                <a:uFillTx/>
                <a:latin typeface="Arial"/>
                <a:ea typeface="Times New Roman"/>
              </a:rPr>
              <a:t>Fifth level</a:t>
            </a:r>
            <a:endParaRPr b="0" lang="en-GB" sz="2000" strike="noStrike" u="none">
              <a:solidFill>
                <a:srgbClr val="000000"/>
              </a:solidFill>
              <a:effectLst/>
              <a:uFillTx/>
              <a:latin typeface="Arial"/>
            </a:endParaRPr>
          </a:p>
        </p:txBody>
      </p:sp>
      <p:sp>
        <p:nvSpPr>
          <p:cNvPr id="67" name="PlaceHolder 4"/>
          <p:cNvSpPr>
            <a:spLocks noGrp="1"/>
          </p:cNvSpPr>
          <p:nvPr>
            <p:ph type="body"/>
          </p:nvPr>
        </p:nvSpPr>
        <p:spPr>
          <a:xfrm>
            <a:off x="4648320" y="3938760"/>
            <a:ext cx="4037760" cy="2187000"/>
          </a:xfrm>
          <a:prstGeom prst="rect">
            <a:avLst/>
          </a:prstGeom>
          <a:noFill/>
          <a:ln w="9360">
            <a:noFill/>
          </a:ln>
        </p:spPr>
        <p:txBody>
          <a:bodyPr numCol="1" spcCol="0" lIns="91440" rIns="91440" tIns="45720" bIns="45720" anchor="t">
            <a:noAutofit/>
          </a:bodyPr>
          <a:p>
            <a:pPr marL="343080" indent="-343080">
              <a:lnSpc>
                <a:spcPct val="100000"/>
              </a:lnSpc>
              <a:spcBef>
                <a:spcPts val="641"/>
              </a:spcBef>
              <a:buClr>
                <a:srgbClr val="000000"/>
              </a:buClr>
              <a:buFont typeface="Symbol" charset="2"/>
              <a:buChar char=""/>
            </a:pPr>
            <a:r>
              <a:rPr b="0" lang="en-US" sz="3200" strike="noStrike" u="none">
                <a:solidFill>
                  <a:schemeClr val="dk1"/>
                </a:solidFill>
                <a:effectLst/>
                <a:uFillTx/>
                <a:latin typeface="Arial"/>
              </a:rPr>
              <a:t>Click to edit Master text styles</a:t>
            </a:r>
            <a:endParaRPr b="0" lang="en-GB" sz="3200" strike="noStrike" u="none">
              <a:solidFill>
                <a:srgbClr val="000000"/>
              </a:solidFill>
              <a:effectLst/>
              <a:uFillTx/>
              <a:latin typeface="Arial"/>
            </a:endParaRPr>
          </a:p>
          <a:p>
            <a:pPr lvl="1" marL="743040" indent="-285840">
              <a:lnSpc>
                <a:spcPct val="100000"/>
              </a:lnSpc>
              <a:spcBef>
                <a:spcPts val="400"/>
              </a:spcBef>
              <a:buClr>
                <a:srgbClr val="000000"/>
              </a:buClr>
              <a:buFont typeface="Symbol" charset="2"/>
              <a:buChar char=""/>
            </a:pPr>
            <a:r>
              <a:rPr b="0" lang="en-US" sz="2000" strike="noStrike" u="none">
                <a:solidFill>
                  <a:srgbClr val="000000"/>
                </a:solidFill>
                <a:effectLst/>
                <a:uFillTx/>
                <a:latin typeface="Arial"/>
                <a:ea typeface="Times New Roman"/>
              </a:rPr>
              <a:t>Second level</a:t>
            </a:r>
            <a:endParaRPr b="0" lang="en-GB" sz="2000" strike="noStrike" u="none">
              <a:solidFill>
                <a:srgbClr val="000000"/>
              </a:solidFill>
              <a:effectLst/>
              <a:uFillTx/>
              <a:latin typeface="Arial"/>
            </a:endParaRPr>
          </a:p>
          <a:p>
            <a:pPr lvl="2" marL="1143000" indent="-228600">
              <a:lnSpc>
                <a:spcPct val="100000"/>
              </a:lnSpc>
              <a:spcBef>
                <a:spcPts val="479"/>
              </a:spcBef>
              <a:buClr>
                <a:srgbClr val="000000"/>
              </a:buClr>
              <a:buFont typeface="Symbol" charset="2"/>
              <a:buChar char=""/>
            </a:pPr>
            <a:r>
              <a:rPr b="0" lang="en-US" sz="2400" strike="noStrike" u="none">
                <a:solidFill>
                  <a:schemeClr val="dk1"/>
                </a:solidFill>
                <a:effectLst/>
                <a:uFillTx/>
                <a:latin typeface="Arial"/>
                <a:ea typeface="Times New Roman"/>
              </a:rPr>
              <a:t>Third level</a:t>
            </a:r>
            <a:endParaRPr b="0" lang="en-GB" sz="2400" strike="noStrike" u="none">
              <a:solidFill>
                <a:srgbClr val="000000"/>
              </a:solidFill>
              <a:effectLst/>
              <a:uFillTx/>
              <a:latin typeface="Arial"/>
            </a:endParaRPr>
          </a:p>
          <a:p>
            <a:pPr lvl="3" marL="1600200" indent="-228600">
              <a:lnSpc>
                <a:spcPct val="100000"/>
              </a:lnSpc>
              <a:spcBef>
                <a:spcPts val="400"/>
              </a:spcBef>
              <a:buClr>
                <a:srgbClr val="000000"/>
              </a:buClr>
              <a:buFont typeface="Symbol" charset="2"/>
              <a:buChar char=""/>
            </a:pPr>
            <a:r>
              <a:rPr b="0" lang="en-US" sz="2000" strike="noStrike" u="none">
                <a:solidFill>
                  <a:schemeClr val="dk1"/>
                </a:solidFill>
                <a:effectLst/>
                <a:uFillTx/>
                <a:latin typeface="Arial"/>
                <a:ea typeface="Times New Roman"/>
              </a:rPr>
              <a:t>Fourth level</a:t>
            </a:r>
            <a:endParaRPr b="0" lang="en-GB" sz="2000" strike="noStrike" u="none">
              <a:solidFill>
                <a:srgbClr val="000000"/>
              </a:solidFill>
              <a:effectLst/>
              <a:uFillTx/>
              <a:latin typeface="Arial"/>
            </a:endParaRPr>
          </a:p>
          <a:p>
            <a:pPr lvl="4" marL="2057400" indent="-228600">
              <a:lnSpc>
                <a:spcPct val="100000"/>
              </a:lnSpc>
              <a:spcBef>
                <a:spcPts val="400"/>
              </a:spcBef>
              <a:buClr>
                <a:srgbClr val="000000"/>
              </a:buClr>
              <a:buFont typeface="OpenSymbol"/>
              <a:buChar char="»"/>
            </a:pPr>
            <a:r>
              <a:rPr b="0" lang="en-US" sz="2000" strike="noStrike" u="none">
                <a:solidFill>
                  <a:schemeClr val="dk1"/>
                </a:solidFill>
                <a:effectLst/>
                <a:uFillTx/>
                <a:latin typeface="Arial"/>
                <a:ea typeface="Times New Roman"/>
              </a:rPr>
              <a:t>Fifth level</a:t>
            </a:r>
            <a:endParaRPr b="0" lang="en-GB" sz="2000" strike="noStrike" u="none">
              <a:solidFill>
                <a:srgbClr val="000000"/>
              </a:solidFill>
              <a:effectLst/>
              <a:uFillTx/>
              <a:latin typeface="Arial"/>
            </a:endParaRPr>
          </a:p>
        </p:txBody>
      </p:sp>
      <p:sp>
        <p:nvSpPr>
          <p:cNvPr id="68" name="PlaceHolder 5"/>
          <p:cNvSpPr>
            <a:spLocks noGrp="1"/>
          </p:cNvSpPr>
          <p:nvPr>
            <p:ph type="dt" idx="31"/>
          </p:nvPr>
        </p:nvSpPr>
        <p:spPr>
          <a:xfrm>
            <a:off x="457200" y="6245280"/>
            <a:ext cx="2133000" cy="475560"/>
          </a:xfrm>
          <a:prstGeom prst="rect">
            <a:avLst/>
          </a:prstGeom>
          <a:noFill/>
          <a:ln w="9360">
            <a:noFill/>
          </a:ln>
        </p:spPr>
        <p:txBody>
          <a:bodyPr numCol="1" spcCol="0" lIns="91440" rIns="91440" tIns="45720" bIns="45720" anchor="t">
            <a:noAutofit/>
          </a:bodyPr>
          <a:lstStyle>
            <a:lvl1pPr indent="0">
              <a:lnSpc>
                <a:spcPct val="100000"/>
              </a:lnSpc>
              <a:buNone/>
              <a:tabLst>
                <a:tab algn="l" pos="0"/>
              </a:tabLst>
              <a:defRPr b="0" lang="en-GB" sz="1400" strike="noStrike" u="none">
                <a:solidFill>
                  <a:srgbClr val="000000"/>
                </a:solidFill>
                <a:effectLst/>
                <a:uFillTx/>
                <a:latin typeface="Times New Roman"/>
              </a:defRPr>
            </a:lvl1pPr>
          </a:lstStyle>
          <a:p>
            <a:pPr indent="0">
              <a:lnSpc>
                <a:spcPct val="100000"/>
              </a:lnSpc>
              <a:buNone/>
              <a:tabLst>
                <a:tab algn="l" pos="0"/>
              </a:tabLst>
            </a:pPr>
            <a:r>
              <a:rPr b="0" lang="en-GB" sz="1400" strike="noStrike" u="none">
                <a:solidFill>
                  <a:srgbClr val="000000"/>
                </a:solidFill>
                <a:effectLst/>
                <a:uFillTx/>
                <a:latin typeface="Times New Roman"/>
              </a:rPr>
              <a:t>&lt;date/time&gt;</a:t>
            </a:r>
            <a:endParaRPr b="0" lang="en-GB" sz="1400" strike="noStrike" u="none">
              <a:solidFill>
                <a:srgbClr val="000000"/>
              </a:solidFill>
              <a:effectLst/>
              <a:uFillTx/>
              <a:latin typeface="Times New Roman"/>
            </a:endParaRPr>
          </a:p>
        </p:txBody>
      </p:sp>
      <p:sp>
        <p:nvSpPr>
          <p:cNvPr id="69" name="PlaceHolder 6"/>
          <p:cNvSpPr>
            <a:spLocks noGrp="1"/>
          </p:cNvSpPr>
          <p:nvPr>
            <p:ph type="ftr" idx="32"/>
          </p:nvPr>
        </p:nvSpPr>
        <p:spPr>
          <a:xfrm>
            <a:off x="3124080" y="6245280"/>
            <a:ext cx="2894760" cy="475560"/>
          </a:xfrm>
          <a:prstGeom prst="rect">
            <a:avLst/>
          </a:prstGeom>
          <a:noFill/>
          <a:ln w="9360">
            <a:noFill/>
          </a:ln>
        </p:spPr>
        <p:txBody>
          <a:bodyPr numCol="1" spcCol="0" lIns="91440" rIns="91440" tIns="45720" bIns="45720" anchor="t">
            <a:noAutofit/>
          </a:bodyPr>
          <a:lstStyle>
            <a:lvl1pPr indent="0" algn="ctr">
              <a:lnSpc>
                <a:spcPct val="100000"/>
              </a:lnSpc>
              <a:buNone/>
              <a:tabLst>
                <a:tab algn="l" pos="0"/>
              </a:tabLst>
              <a:defRPr b="0" lang="en-GB" sz="1400" strike="noStrike" u="none">
                <a:solidFill>
                  <a:srgbClr val="000000"/>
                </a:solidFill>
                <a:effectLst/>
                <a:uFillTx/>
                <a:latin typeface="Times New Roman"/>
              </a:defRPr>
            </a:lvl1pPr>
          </a:lstStyle>
          <a:p>
            <a:pPr indent="0" algn="ctr">
              <a:lnSpc>
                <a:spcPct val="100000"/>
              </a:lnSpc>
              <a:buNone/>
              <a:tabLst>
                <a:tab algn="l" pos="0"/>
              </a:tabLst>
            </a:pPr>
            <a:r>
              <a:rPr b="0" lang="en-GB" sz="1400" strike="noStrike" u="none">
                <a:solidFill>
                  <a:srgbClr val="000000"/>
                </a:solidFill>
                <a:effectLst/>
                <a:uFillTx/>
                <a:latin typeface="Times New Roman"/>
              </a:rPr>
              <a:t>&lt;footer&gt;</a:t>
            </a:r>
            <a:endParaRPr b="0" lang="en-GB" sz="1400" strike="noStrike" u="none">
              <a:solidFill>
                <a:srgbClr val="000000"/>
              </a:solidFill>
              <a:effectLst/>
              <a:uFillTx/>
              <a:latin typeface="Times New Roman"/>
            </a:endParaRPr>
          </a:p>
        </p:txBody>
      </p:sp>
      <p:sp>
        <p:nvSpPr>
          <p:cNvPr id="70" name="PlaceHolder 7"/>
          <p:cNvSpPr>
            <a:spLocks noGrp="1"/>
          </p:cNvSpPr>
          <p:nvPr>
            <p:ph type="sldNum" idx="33"/>
          </p:nvPr>
        </p:nvSpPr>
        <p:spPr>
          <a:xfrm>
            <a:off x="6553080" y="6245280"/>
            <a:ext cx="2133000" cy="475560"/>
          </a:xfrm>
          <a:prstGeom prst="rect">
            <a:avLst/>
          </a:prstGeom>
          <a:noFill/>
          <a:ln w="9360">
            <a:noFill/>
          </a:ln>
        </p:spPr>
        <p:txBody>
          <a:bodyPr numCol="1" spcCol="0" lIns="91440" rIns="91440" tIns="45720" bIns="45720" anchor="t">
            <a:noAutofit/>
          </a:bodyPr>
          <a:lstStyle>
            <a:lvl1pPr indent="0" algn="r">
              <a:lnSpc>
                <a:spcPct val="100000"/>
              </a:lnSpc>
              <a:buNone/>
              <a:tabLst>
                <a:tab algn="l" pos="0"/>
              </a:tabLst>
              <a:defRPr b="0" lang="en-GB" sz="1400" strike="noStrike" u="none">
                <a:solidFill>
                  <a:schemeClr val="dk1"/>
                </a:solidFill>
                <a:effectLst/>
                <a:uFillTx/>
                <a:latin typeface="Arial"/>
              </a:defRPr>
            </a:lvl1pPr>
          </a:lstStyle>
          <a:p>
            <a:pPr indent="0" algn="r">
              <a:lnSpc>
                <a:spcPct val="100000"/>
              </a:lnSpc>
              <a:buNone/>
              <a:tabLst>
                <a:tab algn="l" pos="0"/>
              </a:tabLst>
            </a:pPr>
            <a:fld id="{D44CE9D3-D6A6-4BFF-8BB3-98C5601C73A0}" type="slidenum">
              <a:rPr b="0" lang="en-GB" sz="1400" strike="noStrike" u="none">
                <a:solidFill>
                  <a:schemeClr val="dk1"/>
                </a:solidFill>
                <a:effectLst/>
                <a:uFillTx/>
                <a:latin typeface="Arial"/>
              </a:rPr>
              <a:t>&lt;number&gt;</a:t>
            </a:fld>
            <a:endParaRPr b="0" lang="en-GB" sz="1400" strike="noStrike" u="none">
              <a:solidFill>
                <a:srgbClr val="000000"/>
              </a:solidFill>
              <a:effectLst/>
              <a:uFillTx/>
              <a:latin typeface="Times New Roman"/>
            </a:endParaRP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Title, Text, and 2 Content">
    <p:bg>
      <p:bgPr>
        <a:solidFill>
          <a:schemeClr val="lt1"/>
        </a:solidFill>
      </p:bgPr>
    </p:bg>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74680"/>
            <a:ext cx="8228880" cy="1142280"/>
          </a:xfrm>
          <a:prstGeom prst="rect">
            <a:avLst/>
          </a:prstGeom>
          <a:noFill/>
          <a:ln w="9360">
            <a:noFill/>
          </a:ln>
        </p:spPr>
        <p:txBody>
          <a:bodyPr numCol="1" spcCol="0" lIns="91440" rIns="91440" tIns="45720" bIns="45720" anchor="ctr">
            <a:noAutofit/>
          </a:bodyPr>
          <a:p>
            <a:pPr indent="0" algn="ctr">
              <a:lnSpc>
                <a:spcPct val="100000"/>
              </a:lnSpc>
              <a:buNone/>
              <a:tabLst>
                <a:tab algn="l" pos="0"/>
              </a:tabLst>
            </a:pPr>
            <a:r>
              <a:rPr b="0" lang="en-US" sz="4400" strike="noStrike" u="none">
                <a:solidFill>
                  <a:schemeClr val="dk2"/>
                </a:solidFill>
                <a:effectLst/>
                <a:uFillTx/>
                <a:latin typeface="Arial"/>
              </a:rPr>
              <a:t>Click to edit Master title style</a:t>
            </a:r>
            <a:endParaRPr b="0" lang="en-GB" sz="4400" strike="noStrike" u="none">
              <a:solidFill>
                <a:srgbClr val="000000"/>
              </a:solidFill>
              <a:effectLst/>
              <a:uFillTx/>
              <a:latin typeface="Arial"/>
            </a:endParaRPr>
          </a:p>
        </p:txBody>
      </p:sp>
      <p:sp>
        <p:nvSpPr>
          <p:cNvPr id="72" name="PlaceHolder 2"/>
          <p:cNvSpPr>
            <a:spLocks noGrp="1"/>
          </p:cNvSpPr>
          <p:nvPr>
            <p:ph type="body"/>
          </p:nvPr>
        </p:nvSpPr>
        <p:spPr>
          <a:xfrm>
            <a:off x="457200" y="1600200"/>
            <a:ext cx="4037760" cy="4525200"/>
          </a:xfrm>
          <a:prstGeom prst="rect">
            <a:avLst/>
          </a:prstGeom>
          <a:noFill/>
          <a:ln w="9360">
            <a:noFill/>
          </a:ln>
        </p:spPr>
        <p:txBody>
          <a:bodyPr numCol="1" spcCol="0" lIns="91440" rIns="91440" tIns="45720" bIns="45720" anchor="t">
            <a:noAutofit/>
          </a:bodyPr>
          <a:p>
            <a:pPr marL="343080" indent="-343080">
              <a:lnSpc>
                <a:spcPct val="100000"/>
              </a:lnSpc>
              <a:spcBef>
                <a:spcPts val="641"/>
              </a:spcBef>
              <a:buClr>
                <a:srgbClr val="000000"/>
              </a:buClr>
              <a:buFont typeface="Symbol" charset="2"/>
              <a:buChar char=""/>
            </a:pPr>
            <a:r>
              <a:rPr b="0" lang="en-US" sz="3200" strike="noStrike" u="none">
                <a:solidFill>
                  <a:schemeClr val="dk1"/>
                </a:solidFill>
                <a:effectLst/>
                <a:uFillTx/>
                <a:latin typeface="Arial"/>
              </a:rPr>
              <a:t>Click to edit Master text styles</a:t>
            </a:r>
            <a:endParaRPr b="0" lang="en-GB" sz="3200" strike="noStrike" u="none">
              <a:solidFill>
                <a:srgbClr val="000000"/>
              </a:solidFill>
              <a:effectLst/>
              <a:uFillTx/>
              <a:latin typeface="Arial"/>
            </a:endParaRPr>
          </a:p>
          <a:p>
            <a:pPr lvl="1" marL="743040" indent="-285840">
              <a:lnSpc>
                <a:spcPct val="100000"/>
              </a:lnSpc>
              <a:spcBef>
                <a:spcPts val="400"/>
              </a:spcBef>
              <a:buClr>
                <a:srgbClr val="000000"/>
              </a:buClr>
              <a:buFont typeface="Symbol" charset="2"/>
              <a:buChar char=""/>
            </a:pPr>
            <a:r>
              <a:rPr b="0" lang="en-US" sz="2000" strike="noStrike" u="none">
                <a:solidFill>
                  <a:srgbClr val="000000"/>
                </a:solidFill>
                <a:effectLst/>
                <a:uFillTx/>
                <a:latin typeface="Arial"/>
                <a:ea typeface="Times New Roman"/>
              </a:rPr>
              <a:t>Second level</a:t>
            </a:r>
            <a:endParaRPr b="0" lang="en-GB" sz="2000" strike="noStrike" u="none">
              <a:solidFill>
                <a:srgbClr val="000000"/>
              </a:solidFill>
              <a:effectLst/>
              <a:uFillTx/>
              <a:latin typeface="Arial"/>
            </a:endParaRPr>
          </a:p>
          <a:p>
            <a:pPr lvl="2" marL="1143000" indent="-228600">
              <a:lnSpc>
                <a:spcPct val="100000"/>
              </a:lnSpc>
              <a:spcBef>
                <a:spcPts val="479"/>
              </a:spcBef>
              <a:buClr>
                <a:srgbClr val="000000"/>
              </a:buClr>
              <a:buFont typeface="Symbol" charset="2"/>
              <a:buChar char=""/>
            </a:pPr>
            <a:r>
              <a:rPr b="0" lang="en-US" sz="2400" strike="noStrike" u="none">
                <a:solidFill>
                  <a:schemeClr val="dk1"/>
                </a:solidFill>
                <a:effectLst/>
                <a:uFillTx/>
                <a:latin typeface="Arial"/>
                <a:ea typeface="Times New Roman"/>
              </a:rPr>
              <a:t>Third level</a:t>
            </a:r>
            <a:endParaRPr b="0" lang="en-GB" sz="2400" strike="noStrike" u="none">
              <a:solidFill>
                <a:srgbClr val="000000"/>
              </a:solidFill>
              <a:effectLst/>
              <a:uFillTx/>
              <a:latin typeface="Arial"/>
            </a:endParaRPr>
          </a:p>
          <a:p>
            <a:pPr lvl="3" marL="1600200" indent="-228600">
              <a:lnSpc>
                <a:spcPct val="100000"/>
              </a:lnSpc>
              <a:spcBef>
                <a:spcPts val="400"/>
              </a:spcBef>
              <a:buClr>
                <a:srgbClr val="000000"/>
              </a:buClr>
              <a:buFont typeface="Symbol" charset="2"/>
              <a:buChar char=""/>
            </a:pPr>
            <a:r>
              <a:rPr b="0" lang="en-US" sz="2000" strike="noStrike" u="none">
                <a:solidFill>
                  <a:schemeClr val="dk1"/>
                </a:solidFill>
                <a:effectLst/>
                <a:uFillTx/>
                <a:latin typeface="Arial"/>
                <a:ea typeface="Times New Roman"/>
              </a:rPr>
              <a:t>Fourth level</a:t>
            </a:r>
            <a:endParaRPr b="0" lang="en-GB" sz="2000" strike="noStrike" u="none">
              <a:solidFill>
                <a:srgbClr val="000000"/>
              </a:solidFill>
              <a:effectLst/>
              <a:uFillTx/>
              <a:latin typeface="Arial"/>
            </a:endParaRPr>
          </a:p>
          <a:p>
            <a:pPr lvl="4" marL="2057400" indent="-228600">
              <a:lnSpc>
                <a:spcPct val="100000"/>
              </a:lnSpc>
              <a:spcBef>
                <a:spcPts val="400"/>
              </a:spcBef>
              <a:buClr>
                <a:srgbClr val="000000"/>
              </a:buClr>
              <a:buFont typeface="OpenSymbol"/>
              <a:buChar char="»"/>
            </a:pPr>
            <a:r>
              <a:rPr b="0" lang="en-US" sz="2000" strike="noStrike" u="none">
                <a:solidFill>
                  <a:schemeClr val="dk1"/>
                </a:solidFill>
                <a:effectLst/>
                <a:uFillTx/>
                <a:latin typeface="Arial"/>
                <a:ea typeface="Times New Roman"/>
              </a:rPr>
              <a:t>Fifth level</a:t>
            </a:r>
            <a:endParaRPr b="0" lang="en-GB" sz="2000" strike="noStrike" u="none">
              <a:solidFill>
                <a:srgbClr val="000000"/>
              </a:solidFill>
              <a:effectLst/>
              <a:uFillTx/>
              <a:latin typeface="Arial"/>
            </a:endParaRPr>
          </a:p>
        </p:txBody>
      </p:sp>
      <p:sp>
        <p:nvSpPr>
          <p:cNvPr id="73" name="PlaceHolder 3"/>
          <p:cNvSpPr>
            <a:spLocks noGrp="1"/>
          </p:cNvSpPr>
          <p:nvPr>
            <p:ph type="body"/>
          </p:nvPr>
        </p:nvSpPr>
        <p:spPr>
          <a:xfrm>
            <a:off x="4648320" y="1600200"/>
            <a:ext cx="4037760" cy="2185200"/>
          </a:xfrm>
          <a:prstGeom prst="rect">
            <a:avLst/>
          </a:prstGeom>
          <a:noFill/>
          <a:ln w="9360">
            <a:noFill/>
          </a:ln>
        </p:spPr>
        <p:txBody>
          <a:bodyPr numCol="1" spcCol="0" lIns="91440" rIns="91440" tIns="45720" bIns="45720" anchor="t">
            <a:noAutofit/>
          </a:bodyPr>
          <a:p>
            <a:pPr marL="343080" indent="-343080">
              <a:lnSpc>
                <a:spcPct val="100000"/>
              </a:lnSpc>
              <a:spcBef>
                <a:spcPts val="641"/>
              </a:spcBef>
              <a:buClr>
                <a:srgbClr val="000000"/>
              </a:buClr>
              <a:buFont typeface="Symbol" charset="2"/>
              <a:buChar char=""/>
            </a:pPr>
            <a:r>
              <a:rPr b="0" lang="en-US" sz="3200" strike="noStrike" u="none">
                <a:solidFill>
                  <a:schemeClr val="dk1"/>
                </a:solidFill>
                <a:effectLst/>
                <a:uFillTx/>
                <a:latin typeface="Arial"/>
              </a:rPr>
              <a:t>Click to edit Master text styles</a:t>
            </a:r>
            <a:endParaRPr b="0" lang="en-GB" sz="3200" strike="noStrike" u="none">
              <a:solidFill>
                <a:srgbClr val="000000"/>
              </a:solidFill>
              <a:effectLst/>
              <a:uFillTx/>
              <a:latin typeface="Arial"/>
            </a:endParaRPr>
          </a:p>
          <a:p>
            <a:pPr lvl="1" marL="743040" indent="-285840">
              <a:lnSpc>
                <a:spcPct val="100000"/>
              </a:lnSpc>
              <a:spcBef>
                <a:spcPts val="400"/>
              </a:spcBef>
              <a:buClr>
                <a:srgbClr val="000000"/>
              </a:buClr>
              <a:buFont typeface="Symbol" charset="2"/>
              <a:buChar char=""/>
            </a:pPr>
            <a:r>
              <a:rPr b="0" lang="en-US" sz="2000" strike="noStrike" u="none">
                <a:solidFill>
                  <a:srgbClr val="000000"/>
                </a:solidFill>
                <a:effectLst/>
                <a:uFillTx/>
                <a:latin typeface="Arial"/>
                <a:ea typeface="Times New Roman"/>
              </a:rPr>
              <a:t>Second level</a:t>
            </a:r>
            <a:endParaRPr b="0" lang="en-GB" sz="2000" strike="noStrike" u="none">
              <a:solidFill>
                <a:srgbClr val="000000"/>
              </a:solidFill>
              <a:effectLst/>
              <a:uFillTx/>
              <a:latin typeface="Arial"/>
            </a:endParaRPr>
          </a:p>
          <a:p>
            <a:pPr lvl="2" marL="1143000" indent="-228600">
              <a:lnSpc>
                <a:spcPct val="100000"/>
              </a:lnSpc>
              <a:spcBef>
                <a:spcPts val="479"/>
              </a:spcBef>
              <a:buClr>
                <a:srgbClr val="000000"/>
              </a:buClr>
              <a:buFont typeface="Symbol" charset="2"/>
              <a:buChar char=""/>
            </a:pPr>
            <a:r>
              <a:rPr b="0" lang="en-US" sz="2400" strike="noStrike" u="none">
                <a:solidFill>
                  <a:schemeClr val="dk1"/>
                </a:solidFill>
                <a:effectLst/>
                <a:uFillTx/>
                <a:latin typeface="Arial"/>
                <a:ea typeface="Times New Roman"/>
              </a:rPr>
              <a:t>Third level</a:t>
            </a:r>
            <a:endParaRPr b="0" lang="en-GB" sz="2400" strike="noStrike" u="none">
              <a:solidFill>
                <a:srgbClr val="000000"/>
              </a:solidFill>
              <a:effectLst/>
              <a:uFillTx/>
              <a:latin typeface="Arial"/>
            </a:endParaRPr>
          </a:p>
          <a:p>
            <a:pPr lvl="3" marL="1600200" indent="-228600">
              <a:lnSpc>
                <a:spcPct val="100000"/>
              </a:lnSpc>
              <a:spcBef>
                <a:spcPts val="400"/>
              </a:spcBef>
              <a:buClr>
                <a:srgbClr val="000000"/>
              </a:buClr>
              <a:buFont typeface="Symbol" charset="2"/>
              <a:buChar char=""/>
            </a:pPr>
            <a:r>
              <a:rPr b="0" lang="en-US" sz="2000" strike="noStrike" u="none">
                <a:solidFill>
                  <a:schemeClr val="dk1"/>
                </a:solidFill>
                <a:effectLst/>
                <a:uFillTx/>
                <a:latin typeface="Arial"/>
                <a:ea typeface="Times New Roman"/>
              </a:rPr>
              <a:t>Fourth level</a:t>
            </a:r>
            <a:endParaRPr b="0" lang="en-GB" sz="2000" strike="noStrike" u="none">
              <a:solidFill>
                <a:srgbClr val="000000"/>
              </a:solidFill>
              <a:effectLst/>
              <a:uFillTx/>
              <a:latin typeface="Arial"/>
            </a:endParaRPr>
          </a:p>
          <a:p>
            <a:pPr lvl="4" marL="2057400" indent="-228600">
              <a:lnSpc>
                <a:spcPct val="100000"/>
              </a:lnSpc>
              <a:spcBef>
                <a:spcPts val="400"/>
              </a:spcBef>
              <a:buClr>
                <a:srgbClr val="000000"/>
              </a:buClr>
              <a:buFont typeface="OpenSymbol"/>
              <a:buChar char="»"/>
            </a:pPr>
            <a:r>
              <a:rPr b="0" lang="en-US" sz="2000" strike="noStrike" u="none">
                <a:solidFill>
                  <a:schemeClr val="dk1"/>
                </a:solidFill>
                <a:effectLst/>
                <a:uFillTx/>
                <a:latin typeface="Arial"/>
                <a:ea typeface="Times New Roman"/>
              </a:rPr>
              <a:t>Fifth level</a:t>
            </a:r>
            <a:endParaRPr b="0" lang="en-GB" sz="2000" strike="noStrike" u="none">
              <a:solidFill>
                <a:srgbClr val="000000"/>
              </a:solidFill>
              <a:effectLst/>
              <a:uFillTx/>
              <a:latin typeface="Arial"/>
            </a:endParaRPr>
          </a:p>
        </p:txBody>
      </p:sp>
      <p:sp>
        <p:nvSpPr>
          <p:cNvPr id="74" name="PlaceHolder 4"/>
          <p:cNvSpPr>
            <a:spLocks noGrp="1"/>
          </p:cNvSpPr>
          <p:nvPr>
            <p:ph type="body"/>
          </p:nvPr>
        </p:nvSpPr>
        <p:spPr>
          <a:xfrm>
            <a:off x="4648320" y="3938760"/>
            <a:ext cx="4037760" cy="2187000"/>
          </a:xfrm>
          <a:prstGeom prst="rect">
            <a:avLst/>
          </a:prstGeom>
          <a:noFill/>
          <a:ln w="9360">
            <a:noFill/>
          </a:ln>
        </p:spPr>
        <p:txBody>
          <a:bodyPr numCol="1" spcCol="0" lIns="91440" rIns="91440" tIns="45720" bIns="45720" anchor="t">
            <a:noAutofit/>
          </a:bodyPr>
          <a:p>
            <a:pPr marL="343080" indent="-343080">
              <a:lnSpc>
                <a:spcPct val="100000"/>
              </a:lnSpc>
              <a:spcBef>
                <a:spcPts val="641"/>
              </a:spcBef>
              <a:buClr>
                <a:srgbClr val="000000"/>
              </a:buClr>
              <a:buFont typeface="Symbol" charset="2"/>
              <a:buChar char=""/>
            </a:pPr>
            <a:r>
              <a:rPr b="0" lang="en-US" sz="3200" strike="noStrike" u="none">
                <a:solidFill>
                  <a:schemeClr val="dk1"/>
                </a:solidFill>
                <a:effectLst/>
                <a:uFillTx/>
                <a:latin typeface="Arial"/>
              </a:rPr>
              <a:t>Click to edit Master text styles</a:t>
            </a:r>
            <a:endParaRPr b="0" lang="en-GB" sz="3200" strike="noStrike" u="none">
              <a:solidFill>
                <a:srgbClr val="000000"/>
              </a:solidFill>
              <a:effectLst/>
              <a:uFillTx/>
              <a:latin typeface="Arial"/>
            </a:endParaRPr>
          </a:p>
          <a:p>
            <a:pPr lvl="1" marL="743040" indent="-285840">
              <a:lnSpc>
                <a:spcPct val="100000"/>
              </a:lnSpc>
              <a:spcBef>
                <a:spcPts val="400"/>
              </a:spcBef>
              <a:buClr>
                <a:srgbClr val="000000"/>
              </a:buClr>
              <a:buFont typeface="Symbol" charset="2"/>
              <a:buChar char=""/>
            </a:pPr>
            <a:r>
              <a:rPr b="0" lang="en-US" sz="2000" strike="noStrike" u="none">
                <a:solidFill>
                  <a:srgbClr val="000000"/>
                </a:solidFill>
                <a:effectLst/>
                <a:uFillTx/>
                <a:latin typeface="Arial"/>
                <a:ea typeface="Times New Roman"/>
              </a:rPr>
              <a:t>Second level</a:t>
            </a:r>
            <a:endParaRPr b="0" lang="en-GB" sz="2000" strike="noStrike" u="none">
              <a:solidFill>
                <a:srgbClr val="000000"/>
              </a:solidFill>
              <a:effectLst/>
              <a:uFillTx/>
              <a:latin typeface="Arial"/>
            </a:endParaRPr>
          </a:p>
          <a:p>
            <a:pPr lvl="2" marL="1143000" indent="-228600">
              <a:lnSpc>
                <a:spcPct val="100000"/>
              </a:lnSpc>
              <a:spcBef>
                <a:spcPts val="479"/>
              </a:spcBef>
              <a:buClr>
                <a:srgbClr val="000000"/>
              </a:buClr>
              <a:buFont typeface="Symbol" charset="2"/>
              <a:buChar char=""/>
            </a:pPr>
            <a:r>
              <a:rPr b="0" lang="en-US" sz="2400" strike="noStrike" u="none">
                <a:solidFill>
                  <a:schemeClr val="dk1"/>
                </a:solidFill>
                <a:effectLst/>
                <a:uFillTx/>
                <a:latin typeface="Arial"/>
                <a:ea typeface="Times New Roman"/>
              </a:rPr>
              <a:t>Third level</a:t>
            </a:r>
            <a:endParaRPr b="0" lang="en-GB" sz="2400" strike="noStrike" u="none">
              <a:solidFill>
                <a:srgbClr val="000000"/>
              </a:solidFill>
              <a:effectLst/>
              <a:uFillTx/>
              <a:latin typeface="Arial"/>
            </a:endParaRPr>
          </a:p>
          <a:p>
            <a:pPr lvl="3" marL="1600200" indent="-228600">
              <a:lnSpc>
                <a:spcPct val="100000"/>
              </a:lnSpc>
              <a:spcBef>
                <a:spcPts val="400"/>
              </a:spcBef>
              <a:buClr>
                <a:srgbClr val="000000"/>
              </a:buClr>
              <a:buFont typeface="Symbol" charset="2"/>
              <a:buChar char=""/>
            </a:pPr>
            <a:r>
              <a:rPr b="0" lang="en-US" sz="2000" strike="noStrike" u="none">
                <a:solidFill>
                  <a:schemeClr val="dk1"/>
                </a:solidFill>
                <a:effectLst/>
                <a:uFillTx/>
                <a:latin typeface="Arial"/>
                <a:ea typeface="Times New Roman"/>
              </a:rPr>
              <a:t>Fourth level</a:t>
            </a:r>
            <a:endParaRPr b="0" lang="en-GB" sz="2000" strike="noStrike" u="none">
              <a:solidFill>
                <a:srgbClr val="000000"/>
              </a:solidFill>
              <a:effectLst/>
              <a:uFillTx/>
              <a:latin typeface="Arial"/>
            </a:endParaRPr>
          </a:p>
          <a:p>
            <a:pPr lvl="4" marL="2057400" indent="-228600">
              <a:lnSpc>
                <a:spcPct val="100000"/>
              </a:lnSpc>
              <a:spcBef>
                <a:spcPts val="400"/>
              </a:spcBef>
              <a:buClr>
                <a:srgbClr val="000000"/>
              </a:buClr>
              <a:buFont typeface="OpenSymbol"/>
              <a:buChar char="»"/>
            </a:pPr>
            <a:r>
              <a:rPr b="0" lang="en-US" sz="2000" strike="noStrike" u="none">
                <a:solidFill>
                  <a:schemeClr val="dk1"/>
                </a:solidFill>
                <a:effectLst/>
                <a:uFillTx/>
                <a:latin typeface="Arial"/>
                <a:ea typeface="Times New Roman"/>
              </a:rPr>
              <a:t>Fifth level</a:t>
            </a:r>
            <a:endParaRPr b="0" lang="en-GB" sz="2000" strike="noStrike" u="none">
              <a:solidFill>
                <a:srgbClr val="000000"/>
              </a:solidFill>
              <a:effectLst/>
              <a:uFillTx/>
              <a:latin typeface="Arial"/>
            </a:endParaRPr>
          </a:p>
        </p:txBody>
      </p:sp>
      <p:sp>
        <p:nvSpPr>
          <p:cNvPr id="75" name="PlaceHolder 5"/>
          <p:cNvSpPr>
            <a:spLocks noGrp="1"/>
          </p:cNvSpPr>
          <p:nvPr>
            <p:ph type="dt" idx="34"/>
          </p:nvPr>
        </p:nvSpPr>
        <p:spPr>
          <a:xfrm>
            <a:off x="457200" y="6245280"/>
            <a:ext cx="2133000" cy="475560"/>
          </a:xfrm>
          <a:prstGeom prst="rect">
            <a:avLst/>
          </a:prstGeom>
          <a:noFill/>
          <a:ln w="9360">
            <a:noFill/>
          </a:ln>
        </p:spPr>
        <p:txBody>
          <a:bodyPr numCol="1" spcCol="0" lIns="91440" rIns="91440" tIns="45720" bIns="45720" anchor="t">
            <a:noAutofit/>
          </a:bodyPr>
          <a:lstStyle>
            <a:lvl1pPr indent="0">
              <a:lnSpc>
                <a:spcPct val="100000"/>
              </a:lnSpc>
              <a:buNone/>
              <a:tabLst>
                <a:tab algn="l" pos="0"/>
              </a:tabLst>
              <a:defRPr b="0" lang="en-GB" sz="1400" strike="noStrike" u="none">
                <a:solidFill>
                  <a:srgbClr val="000000"/>
                </a:solidFill>
                <a:effectLst/>
                <a:uFillTx/>
                <a:latin typeface="Times New Roman"/>
              </a:defRPr>
            </a:lvl1pPr>
          </a:lstStyle>
          <a:p>
            <a:pPr indent="0">
              <a:lnSpc>
                <a:spcPct val="100000"/>
              </a:lnSpc>
              <a:buNone/>
              <a:tabLst>
                <a:tab algn="l" pos="0"/>
              </a:tabLst>
            </a:pPr>
            <a:r>
              <a:rPr b="0" lang="en-GB" sz="1400" strike="noStrike" u="none">
                <a:solidFill>
                  <a:srgbClr val="000000"/>
                </a:solidFill>
                <a:effectLst/>
                <a:uFillTx/>
                <a:latin typeface="Times New Roman"/>
              </a:rPr>
              <a:t>&lt;date/time&gt;</a:t>
            </a:r>
            <a:endParaRPr b="0" lang="en-GB" sz="1400" strike="noStrike" u="none">
              <a:solidFill>
                <a:srgbClr val="000000"/>
              </a:solidFill>
              <a:effectLst/>
              <a:uFillTx/>
              <a:latin typeface="Times New Roman"/>
            </a:endParaRPr>
          </a:p>
        </p:txBody>
      </p:sp>
      <p:sp>
        <p:nvSpPr>
          <p:cNvPr id="76" name="PlaceHolder 6"/>
          <p:cNvSpPr>
            <a:spLocks noGrp="1"/>
          </p:cNvSpPr>
          <p:nvPr>
            <p:ph type="ftr" idx="35"/>
          </p:nvPr>
        </p:nvSpPr>
        <p:spPr>
          <a:xfrm>
            <a:off x="3124080" y="6245280"/>
            <a:ext cx="2894760" cy="475560"/>
          </a:xfrm>
          <a:prstGeom prst="rect">
            <a:avLst/>
          </a:prstGeom>
          <a:noFill/>
          <a:ln w="9360">
            <a:noFill/>
          </a:ln>
        </p:spPr>
        <p:txBody>
          <a:bodyPr numCol="1" spcCol="0" lIns="91440" rIns="91440" tIns="45720" bIns="45720" anchor="t">
            <a:noAutofit/>
          </a:bodyPr>
          <a:lstStyle>
            <a:lvl1pPr indent="0" algn="ctr">
              <a:lnSpc>
                <a:spcPct val="100000"/>
              </a:lnSpc>
              <a:buNone/>
              <a:tabLst>
                <a:tab algn="l" pos="0"/>
              </a:tabLst>
              <a:defRPr b="0" lang="en-GB" sz="1400" strike="noStrike" u="none">
                <a:solidFill>
                  <a:srgbClr val="000000"/>
                </a:solidFill>
                <a:effectLst/>
                <a:uFillTx/>
                <a:latin typeface="Times New Roman"/>
              </a:defRPr>
            </a:lvl1pPr>
          </a:lstStyle>
          <a:p>
            <a:pPr indent="0" algn="ctr">
              <a:lnSpc>
                <a:spcPct val="100000"/>
              </a:lnSpc>
              <a:buNone/>
              <a:tabLst>
                <a:tab algn="l" pos="0"/>
              </a:tabLst>
            </a:pPr>
            <a:r>
              <a:rPr b="0" lang="en-GB" sz="1400" strike="noStrike" u="none">
                <a:solidFill>
                  <a:srgbClr val="000000"/>
                </a:solidFill>
                <a:effectLst/>
                <a:uFillTx/>
                <a:latin typeface="Times New Roman"/>
              </a:rPr>
              <a:t>&lt;footer&gt;</a:t>
            </a:r>
            <a:endParaRPr b="0" lang="en-GB" sz="1400" strike="noStrike" u="none">
              <a:solidFill>
                <a:srgbClr val="000000"/>
              </a:solidFill>
              <a:effectLst/>
              <a:uFillTx/>
              <a:latin typeface="Times New Roman"/>
            </a:endParaRPr>
          </a:p>
        </p:txBody>
      </p:sp>
      <p:sp>
        <p:nvSpPr>
          <p:cNvPr id="77" name="PlaceHolder 7"/>
          <p:cNvSpPr>
            <a:spLocks noGrp="1"/>
          </p:cNvSpPr>
          <p:nvPr>
            <p:ph type="sldNum" idx="36"/>
          </p:nvPr>
        </p:nvSpPr>
        <p:spPr>
          <a:xfrm>
            <a:off x="6553080" y="6245280"/>
            <a:ext cx="2133000" cy="475560"/>
          </a:xfrm>
          <a:prstGeom prst="rect">
            <a:avLst/>
          </a:prstGeom>
          <a:noFill/>
          <a:ln w="9360">
            <a:noFill/>
          </a:ln>
        </p:spPr>
        <p:txBody>
          <a:bodyPr numCol="1" spcCol="0" lIns="91440" rIns="91440" tIns="45720" bIns="45720" anchor="t">
            <a:noAutofit/>
          </a:bodyPr>
          <a:lstStyle>
            <a:lvl1pPr indent="0" algn="r">
              <a:lnSpc>
                <a:spcPct val="100000"/>
              </a:lnSpc>
              <a:buNone/>
              <a:tabLst>
                <a:tab algn="l" pos="0"/>
              </a:tabLst>
              <a:defRPr b="0" lang="en-GB" sz="1400" strike="noStrike" u="none">
                <a:solidFill>
                  <a:schemeClr val="dk1"/>
                </a:solidFill>
                <a:effectLst/>
                <a:uFillTx/>
                <a:latin typeface="Arial"/>
              </a:defRPr>
            </a:lvl1pPr>
          </a:lstStyle>
          <a:p>
            <a:pPr indent="0" algn="r">
              <a:lnSpc>
                <a:spcPct val="100000"/>
              </a:lnSpc>
              <a:buNone/>
              <a:tabLst>
                <a:tab algn="l" pos="0"/>
              </a:tabLst>
            </a:pPr>
            <a:fld id="{94269EEF-ED9E-46BB-8C9F-04549F577CC9}" type="slidenum">
              <a:rPr b="0" lang="en-GB" sz="1400" strike="noStrike" u="none">
                <a:solidFill>
                  <a:schemeClr val="dk1"/>
                </a:solidFill>
                <a:effectLst/>
                <a:uFillTx/>
                <a:latin typeface="Arial"/>
              </a:rPr>
              <a:t>&lt;number&gt;</a:t>
            </a:fld>
            <a:endParaRPr b="0" lang="en-GB" sz="1400" strike="noStrike" u="none">
              <a:solidFill>
                <a:srgbClr val="000000"/>
              </a:solidFill>
              <a:effectLst/>
              <a:uFillTx/>
              <a:latin typeface="Times New Roman"/>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and Content over Text">
    <p:bg>
      <p:bgPr>
        <a:solidFill>
          <a:schemeClr val="lt1"/>
        </a:solidFill>
      </p:bgPr>
    </p:bg>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74680"/>
            <a:ext cx="8228880" cy="1142280"/>
          </a:xfrm>
          <a:prstGeom prst="rect">
            <a:avLst/>
          </a:prstGeom>
          <a:noFill/>
          <a:ln w="9360">
            <a:noFill/>
          </a:ln>
        </p:spPr>
        <p:txBody>
          <a:bodyPr numCol="1" spcCol="0" lIns="91440" rIns="91440" tIns="45720" bIns="45720" anchor="ctr">
            <a:noAutofit/>
          </a:bodyPr>
          <a:p>
            <a:pPr indent="0" algn="ctr">
              <a:lnSpc>
                <a:spcPct val="100000"/>
              </a:lnSpc>
              <a:buNone/>
              <a:tabLst>
                <a:tab algn="l" pos="0"/>
              </a:tabLst>
            </a:pPr>
            <a:r>
              <a:rPr b="0" lang="en-US" sz="4400" strike="noStrike" u="none">
                <a:solidFill>
                  <a:schemeClr val="dk2"/>
                </a:solidFill>
                <a:effectLst/>
                <a:uFillTx/>
                <a:latin typeface="Arial"/>
              </a:rPr>
              <a:t>Click to edit Master title style</a:t>
            </a:r>
            <a:endParaRPr b="0" lang="en-GB" sz="4400" strike="noStrike" u="none">
              <a:solidFill>
                <a:srgbClr val="000000"/>
              </a:solidFill>
              <a:effectLst/>
              <a:uFillTx/>
              <a:latin typeface="Arial"/>
            </a:endParaRPr>
          </a:p>
        </p:txBody>
      </p:sp>
      <p:sp>
        <p:nvSpPr>
          <p:cNvPr id="79" name="PlaceHolder 2"/>
          <p:cNvSpPr>
            <a:spLocks noGrp="1"/>
          </p:cNvSpPr>
          <p:nvPr>
            <p:ph type="body"/>
          </p:nvPr>
        </p:nvSpPr>
        <p:spPr>
          <a:xfrm>
            <a:off x="457200" y="1600200"/>
            <a:ext cx="8228880" cy="2185200"/>
          </a:xfrm>
          <a:prstGeom prst="rect">
            <a:avLst/>
          </a:prstGeom>
          <a:noFill/>
          <a:ln w="9360">
            <a:noFill/>
          </a:ln>
        </p:spPr>
        <p:txBody>
          <a:bodyPr numCol="1" spcCol="0" lIns="91440" rIns="91440" tIns="45720" bIns="45720" anchor="t">
            <a:noAutofit/>
          </a:bodyPr>
          <a:p>
            <a:pPr marL="343080" indent="-343080">
              <a:lnSpc>
                <a:spcPct val="100000"/>
              </a:lnSpc>
              <a:spcBef>
                <a:spcPts val="641"/>
              </a:spcBef>
              <a:buClr>
                <a:srgbClr val="000000"/>
              </a:buClr>
              <a:buFont typeface="Symbol" charset="2"/>
              <a:buChar char=""/>
            </a:pPr>
            <a:r>
              <a:rPr b="0" lang="en-US" sz="3200" strike="noStrike" u="none">
                <a:solidFill>
                  <a:schemeClr val="dk1"/>
                </a:solidFill>
                <a:effectLst/>
                <a:uFillTx/>
                <a:latin typeface="Arial"/>
              </a:rPr>
              <a:t>Click to edit Master text styles</a:t>
            </a:r>
            <a:endParaRPr b="0" lang="en-GB" sz="3200" strike="noStrike" u="none">
              <a:solidFill>
                <a:srgbClr val="000000"/>
              </a:solidFill>
              <a:effectLst/>
              <a:uFillTx/>
              <a:latin typeface="Arial"/>
            </a:endParaRPr>
          </a:p>
          <a:p>
            <a:pPr lvl="1" marL="743040" indent="-285840">
              <a:lnSpc>
                <a:spcPct val="100000"/>
              </a:lnSpc>
              <a:spcBef>
                <a:spcPts val="400"/>
              </a:spcBef>
              <a:buClr>
                <a:srgbClr val="000000"/>
              </a:buClr>
              <a:buFont typeface="Symbol" charset="2"/>
              <a:buChar char=""/>
            </a:pPr>
            <a:r>
              <a:rPr b="0" lang="en-US" sz="2000" strike="noStrike" u="none">
                <a:solidFill>
                  <a:srgbClr val="000000"/>
                </a:solidFill>
                <a:effectLst/>
                <a:uFillTx/>
                <a:latin typeface="Arial"/>
                <a:ea typeface="Times New Roman"/>
              </a:rPr>
              <a:t>Second level</a:t>
            </a:r>
            <a:endParaRPr b="0" lang="en-GB" sz="2000" strike="noStrike" u="none">
              <a:solidFill>
                <a:srgbClr val="000000"/>
              </a:solidFill>
              <a:effectLst/>
              <a:uFillTx/>
              <a:latin typeface="Arial"/>
            </a:endParaRPr>
          </a:p>
          <a:p>
            <a:pPr lvl="2" marL="1143000" indent="-228600">
              <a:lnSpc>
                <a:spcPct val="100000"/>
              </a:lnSpc>
              <a:spcBef>
                <a:spcPts val="479"/>
              </a:spcBef>
              <a:buClr>
                <a:srgbClr val="000000"/>
              </a:buClr>
              <a:buFont typeface="Symbol" charset="2"/>
              <a:buChar char=""/>
            </a:pPr>
            <a:r>
              <a:rPr b="0" lang="en-US" sz="2400" strike="noStrike" u="none">
                <a:solidFill>
                  <a:schemeClr val="dk1"/>
                </a:solidFill>
                <a:effectLst/>
                <a:uFillTx/>
                <a:latin typeface="Arial"/>
                <a:ea typeface="Times New Roman"/>
              </a:rPr>
              <a:t>Third level</a:t>
            </a:r>
            <a:endParaRPr b="0" lang="en-GB" sz="2400" strike="noStrike" u="none">
              <a:solidFill>
                <a:srgbClr val="000000"/>
              </a:solidFill>
              <a:effectLst/>
              <a:uFillTx/>
              <a:latin typeface="Arial"/>
            </a:endParaRPr>
          </a:p>
          <a:p>
            <a:pPr lvl="3" marL="1600200" indent="-228600">
              <a:lnSpc>
                <a:spcPct val="100000"/>
              </a:lnSpc>
              <a:spcBef>
                <a:spcPts val="400"/>
              </a:spcBef>
              <a:buClr>
                <a:srgbClr val="000000"/>
              </a:buClr>
              <a:buFont typeface="Symbol" charset="2"/>
              <a:buChar char=""/>
            </a:pPr>
            <a:r>
              <a:rPr b="0" lang="en-US" sz="2000" strike="noStrike" u="none">
                <a:solidFill>
                  <a:schemeClr val="dk1"/>
                </a:solidFill>
                <a:effectLst/>
                <a:uFillTx/>
                <a:latin typeface="Arial"/>
                <a:ea typeface="Times New Roman"/>
              </a:rPr>
              <a:t>Fourth level</a:t>
            </a:r>
            <a:endParaRPr b="0" lang="en-GB" sz="2000" strike="noStrike" u="none">
              <a:solidFill>
                <a:srgbClr val="000000"/>
              </a:solidFill>
              <a:effectLst/>
              <a:uFillTx/>
              <a:latin typeface="Arial"/>
            </a:endParaRPr>
          </a:p>
          <a:p>
            <a:pPr lvl="4" marL="2057400" indent="-228600">
              <a:lnSpc>
                <a:spcPct val="100000"/>
              </a:lnSpc>
              <a:spcBef>
                <a:spcPts val="400"/>
              </a:spcBef>
              <a:buClr>
                <a:srgbClr val="000000"/>
              </a:buClr>
              <a:buFont typeface="OpenSymbol"/>
              <a:buChar char="»"/>
            </a:pPr>
            <a:r>
              <a:rPr b="0" lang="en-US" sz="2000" strike="noStrike" u="none">
                <a:solidFill>
                  <a:schemeClr val="dk1"/>
                </a:solidFill>
                <a:effectLst/>
                <a:uFillTx/>
                <a:latin typeface="Arial"/>
                <a:ea typeface="Times New Roman"/>
              </a:rPr>
              <a:t>Fifth level</a:t>
            </a:r>
            <a:endParaRPr b="0" lang="en-GB" sz="2000" strike="noStrike" u="none">
              <a:solidFill>
                <a:srgbClr val="000000"/>
              </a:solidFill>
              <a:effectLst/>
              <a:uFillTx/>
              <a:latin typeface="Arial"/>
            </a:endParaRPr>
          </a:p>
        </p:txBody>
      </p:sp>
      <p:sp>
        <p:nvSpPr>
          <p:cNvPr id="80" name="PlaceHolder 3"/>
          <p:cNvSpPr>
            <a:spLocks noGrp="1"/>
          </p:cNvSpPr>
          <p:nvPr>
            <p:ph type="body"/>
          </p:nvPr>
        </p:nvSpPr>
        <p:spPr>
          <a:xfrm>
            <a:off x="457200" y="3938760"/>
            <a:ext cx="8228880" cy="2187000"/>
          </a:xfrm>
          <a:prstGeom prst="rect">
            <a:avLst/>
          </a:prstGeom>
          <a:noFill/>
          <a:ln w="9360">
            <a:noFill/>
          </a:ln>
        </p:spPr>
        <p:txBody>
          <a:bodyPr numCol="1" spcCol="0" lIns="91440" rIns="91440" tIns="45720" bIns="45720" anchor="t">
            <a:noAutofit/>
          </a:bodyPr>
          <a:p>
            <a:pPr marL="343080" indent="-343080">
              <a:lnSpc>
                <a:spcPct val="100000"/>
              </a:lnSpc>
              <a:spcBef>
                <a:spcPts val="641"/>
              </a:spcBef>
              <a:buClr>
                <a:srgbClr val="000000"/>
              </a:buClr>
              <a:buFont typeface="Symbol" charset="2"/>
              <a:buChar char=""/>
            </a:pPr>
            <a:r>
              <a:rPr b="0" lang="en-US" sz="3200" strike="noStrike" u="none">
                <a:solidFill>
                  <a:schemeClr val="dk1"/>
                </a:solidFill>
                <a:effectLst/>
                <a:uFillTx/>
                <a:latin typeface="Arial"/>
              </a:rPr>
              <a:t>Click to edit Master text styles</a:t>
            </a:r>
            <a:endParaRPr b="0" lang="en-GB" sz="3200" strike="noStrike" u="none">
              <a:solidFill>
                <a:srgbClr val="000000"/>
              </a:solidFill>
              <a:effectLst/>
              <a:uFillTx/>
              <a:latin typeface="Arial"/>
            </a:endParaRPr>
          </a:p>
          <a:p>
            <a:pPr lvl="1" marL="743040" indent="-285840">
              <a:lnSpc>
                <a:spcPct val="100000"/>
              </a:lnSpc>
              <a:spcBef>
                <a:spcPts val="400"/>
              </a:spcBef>
              <a:buClr>
                <a:srgbClr val="000000"/>
              </a:buClr>
              <a:buFont typeface="Symbol" charset="2"/>
              <a:buChar char=""/>
            </a:pPr>
            <a:r>
              <a:rPr b="0" lang="en-US" sz="2000" strike="noStrike" u="none">
                <a:solidFill>
                  <a:srgbClr val="000000"/>
                </a:solidFill>
                <a:effectLst/>
                <a:uFillTx/>
                <a:latin typeface="Arial"/>
                <a:ea typeface="Times New Roman"/>
              </a:rPr>
              <a:t>Second level</a:t>
            </a:r>
            <a:endParaRPr b="0" lang="en-GB" sz="2000" strike="noStrike" u="none">
              <a:solidFill>
                <a:srgbClr val="000000"/>
              </a:solidFill>
              <a:effectLst/>
              <a:uFillTx/>
              <a:latin typeface="Arial"/>
            </a:endParaRPr>
          </a:p>
          <a:p>
            <a:pPr lvl="2" marL="1143000" indent="-228600">
              <a:lnSpc>
                <a:spcPct val="100000"/>
              </a:lnSpc>
              <a:spcBef>
                <a:spcPts val="479"/>
              </a:spcBef>
              <a:buClr>
                <a:srgbClr val="000000"/>
              </a:buClr>
              <a:buFont typeface="Symbol" charset="2"/>
              <a:buChar char=""/>
            </a:pPr>
            <a:r>
              <a:rPr b="0" lang="en-US" sz="2400" strike="noStrike" u="none">
                <a:solidFill>
                  <a:schemeClr val="dk1"/>
                </a:solidFill>
                <a:effectLst/>
                <a:uFillTx/>
                <a:latin typeface="Arial"/>
                <a:ea typeface="Times New Roman"/>
              </a:rPr>
              <a:t>Third level</a:t>
            </a:r>
            <a:endParaRPr b="0" lang="en-GB" sz="2400" strike="noStrike" u="none">
              <a:solidFill>
                <a:srgbClr val="000000"/>
              </a:solidFill>
              <a:effectLst/>
              <a:uFillTx/>
              <a:latin typeface="Arial"/>
            </a:endParaRPr>
          </a:p>
          <a:p>
            <a:pPr lvl="3" marL="1600200" indent="-228600">
              <a:lnSpc>
                <a:spcPct val="100000"/>
              </a:lnSpc>
              <a:spcBef>
                <a:spcPts val="400"/>
              </a:spcBef>
              <a:buClr>
                <a:srgbClr val="000000"/>
              </a:buClr>
              <a:buFont typeface="Symbol" charset="2"/>
              <a:buChar char=""/>
            </a:pPr>
            <a:r>
              <a:rPr b="0" lang="en-US" sz="2000" strike="noStrike" u="none">
                <a:solidFill>
                  <a:schemeClr val="dk1"/>
                </a:solidFill>
                <a:effectLst/>
                <a:uFillTx/>
                <a:latin typeface="Arial"/>
                <a:ea typeface="Times New Roman"/>
              </a:rPr>
              <a:t>Fourth level</a:t>
            </a:r>
            <a:endParaRPr b="0" lang="en-GB" sz="2000" strike="noStrike" u="none">
              <a:solidFill>
                <a:srgbClr val="000000"/>
              </a:solidFill>
              <a:effectLst/>
              <a:uFillTx/>
              <a:latin typeface="Arial"/>
            </a:endParaRPr>
          </a:p>
          <a:p>
            <a:pPr lvl="4" marL="2057400" indent="-228600">
              <a:lnSpc>
                <a:spcPct val="100000"/>
              </a:lnSpc>
              <a:spcBef>
                <a:spcPts val="400"/>
              </a:spcBef>
              <a:buClr>
                <a:srgbClr val="000000"/>
              </a:buClr>
              <a:buFont typeface="OpenSymbol"/>
              <a:buChar char="»"/>
            </a:pPr>
            <a:r>
              <a:rPr b="0" lang="en-US" sz="2000" strike="noStrike" u="none">
                <a:solidFill>
                  <a:schemeClr val="dk1"/>
                </a:solidFill>
                <a:effectLst/>
                <a:uFillTx/>
                <a:latin typeface="Arial"/>
                <a:ea typeface="Times New Roman"/>
              </a:rPr>
              <a:t>Fifth level</a:t>
            </a:r>
            <a:endParaRPr b="0" lang="en-GB" sz="2000" strike="noStrike" u="none">
              <a:solidFill>
                <a:srgbClr val="000000"/>
              </a:solidFill>
              <a:effectLst/>
              <a:uFillTx/>
              <a:latin typeface="Arial"/>
            </a:endParaRPr>
          </a:p>
        </p:txBody>
      </p:sp>
      <p:sp>
        <p:nvSpPr>
          <p:cNvPr id="81" name="PlaceHolder 4"/>
          <p:cNvSpPr>
            <a:spLocks noGrp="1"/>
          </p:cNvSpPr>
          <p:nvPr>
            <p:ph type="dt" idx="37"/>
          </p:nvPr>
        </p:nvSpPr>
        <p:spPr>
          <a:xfrm>
            <a:off x="457200" y="6245280"/>
            <a:ext cx="2133000" cy="475560"/>
          </a:xfrm>
          <a:prstGeom prst="rect">
            <a:avLst/>
          </a:prstGeom>
          <a:noFill/>
          <a:ln w="9360">
            <a:noFill/>
          </a:ln>
        </p:spPr>
        <p:txBody>
          <a:bodyPr numCol="1" spcCol="0" lIns="91440" rIns="91440" tIns="45720" bIns="45720" anchor="t">
            <a:noAutofit/>
          </a:bodyPr>
          <a:lstStyle>
            <a:lvl1pPr indent="0">
              <a:lnSpc>
                <a:spcPct val="100000"/>
              </a:lnSpc>
              <a:buNone/>
              <a:tabLst>
                <a:tab algn="l" pos="0"/>
              </a:tabLst>
              <a:defRPr b="0" lang="en-GB" sz="1400" strike="noStrike" u="none">
                <a:solidFill>
                  <a:srgbClr val="000000"/>
                </a:solidFill>
                <a:effectLst/>
                <a:uFillTx/>
                <a:latin typeface="Times New Roman"/>
              </a:defRPr>
            </a:lvl1pPr>
          </a:lstStyle>
          <a:p>
            <a:pPr indent="0">
              <a:lnSpc>
                <a:spcPct val="100000"/>
              </a:lnSpc>
              <a:buNone/>
              <a:tabLst>
                <a:tab algn="l" pos="0"/>
              </a:tabLst>
            </a:pPr>
            <a:r>
              <a:rPr b="0" lang="en-GB" sz="1400" strike="noStrike" u="none">
                <a:solidFill>
                  <a:srgbClr val="000000"/>
                </a:solidFill>
                <a:effectLst/>
                <a:uFillTx/>
                <a:latin typeface="Times New Roman"/>
              </a:rPr>
              <a:t>&lt;date/time&gt;</a:t>
            </a:r>
            <a:endParaRPr b="0" lang="en-GB" sz="1400" strike="noStrike" u="none">
              <a:solidFill>
                <a:srgbClr val="000000"/>
              </a:solidFill>
              <a:effectLst/>
              <a:uFillTx/>
              <a:latin typeface="Times New Roman"/>
            </a:endParaRPr>
          </a:p>
        </p:txBody>
      </p:sp>
      <p:sp>
        <p:nvSpPr>
          <p:cNvPr id="82" name="PlaceHolder 5"/>
          <p:cNvSpPr>
            <a:spLocks noGrp="1"/>
          </p:cNvSpPr>
          <p:nvPr>
            <p:ph type="ftr" idx="38"/>
          </p:nvPr>
        </p:nvSpPr>
        <p:spPr>
          <a:xfrm>
            <a:off x="3124080" y="6245280"/>
            <a:ext cx="2894760" cy="475560"/>
          </a:xfrm>
          <a:prstGeom prst="rect">
            <a:avLst/>
          </a:prstGeom>
          <a:noFill/>
          <a:ln w="9360">
            <a:noFill/>
          </a:ln>
        </p:spPr>
        <p:txBody>
          <a:bodyPr numCol="1" spcCol="0" lIns="91440" rIns="91440" tIns="45720" bIns="45720" anchor="t">
            <a:noAutofit/>
          </a:bodyPr>
          <a:lstStyle>
            <a:lvl1pPr indent="0" algn="ctr">
              <a:lnSpc>
                <a:spcPct val="100000"/>
              </a:lnSpc>
              <a:buNone/>
              <a:tabLst>
                <a:tab algn="l" pos="0"/>
              </a:tabLst>
              <a:defRPr b="0" lang="en-GB" sz="1400" strike="noStrike" u="none">
                <a:solidFill>
                  <a:srgbClr val="000000"/>
                </a:solidFill>
                <a:effectLst/>
                <a:uFillTx/>
                <a:latin typeface="Times New Roman"/>
              </a:defRPr>
            </a:lvl1pPr>
          </a:lstStyle>
          <a:p>
            <a:pPr indent="0" algn="ctr">
              <a:lnSpc>
                <a:spcPct val="100000"/>
              </a:lnSpc>
              <a:buNone/>
              <a:tabLst>
                <a:tab algn="l" pos="0"/>
              </a:tabLst>
            </a:pPr>
            <a:r>
              <a:rPr b="0" lang="en-GB" sz="1400" strike="noStrike" u="none">
                <a:solidFill>
                  <a:srgbClr val="000000"/>
                </a:solidFill>
                <a:effectLst/>
                <a:uFillTx/>
                <a:latin typeface="Times New Roman"/>
              </a:rPr>
              <a:t>&lt;footer&gt;</a:t>
            </a:r>
            <a:endParaRPr b="0" lang="en-GB" sz="1400" strike="noStrike" u="none">
              <a:solidFill>
                <a:srgbClr val="000000"/>
              </a:solidFill>
              <a:effectLst/>
              <a:uFillTx/>
              <a:latin typeface="Times New Roman"/>
            </a:endParaRPr>
          </a:p>
        </p:txBody>
      </p:sp>
      <p:sp>
        <p:nvSpPr>
          <p:cNvPr id="83" name="PlaceHolder 6"/>
          <p:cNvSpPr>
            <a:spLocks noGrp="1"/>
          </p:cNvSpPr>
          <p:nvPr>
            <p:ph type="sldNum" idx="39"/>
          </p:nvPr>
        </p:nvSpPr>
        <p:spPr>
          <a:xfrm>
            <a:off x="6553080" y="6245280"/>
            <a:ext cx="2133000" cy="475560"/>
          </a:xfrm>
          <a:prstGeom prst="rect">
            <a:avLst/>
          </a:prstGeom>
          <a:noFill/>
          <a:ln w="9360">
            <a:noFill/>
          </a:ln>
        </p:spPr>
        <p:txBody>
          <a:bodyPr numCol="1" spcCol="0" lIns="91440" rIns="91440" tIns="45720" bIns="45720" anchor="t">
            <a:noAutofit/>
          </a:bodyPr>
          <a:lstStyle>
            <a:lvl1pPr indent="0" algn="r">
              <a:lnSpc>
                <a:spcPct val="100000"/>
              </a:lnSpc>
              <a:buNone/>
              <a:tabLst>
                <a:tab algn="l" pos="0"/>
              </a:tabLst>
              <a:defRPr b="0" lang="en-GB" sz="1400" strike="noStrike" u="none">
                <a:solidFill>
                  <a:schemeClr val="dk1"/>
                </a:solidFill>
                <a:effectLst/>
                <a:uFillTx/>
                <a:latin typeface="Arial"/>
              </a:defRPr>
            </a:lvl1pPr>
          </a:lstStyle>
          <a:p>
            <a:pPr indent="0" algn="r">
              <a:lnSpc>
                <a:spcPct val="100000"/>
              </a:lnSpc>
              <a:buNone/>
              <a:tabLst>
                <a:tab algn="l" pos="0"/>
              </a:tabLst>
            </a:pPr>
            <a:fld id="{96EF5741-FFAC-4884-9AED-7638D328A3A3}" type="slidenum">
              <a:rPr b="0" lang="en-GB" sz="1400" strike="noStrike" u="none">
                <a:solidFill>
                  <a:schemeClr val="dk1"/>
                </a:solidFill>
                <a:effectLst/>
                <a:uFillTx/>
                <a:latin typeface="Arial"/>
              </a:rPr>
              <a:t>&lt;number&gt;</a:t>
            </a:fld>
            <a:endParaRPr b="0" lang="en-GB" sz="1400" strike="noStrike" u="none">
              <a:solidFill>
                <a:srgbClr val="000000"/>
              </a:solidFill>
              <a:effectLst/>
              <a:uFillTx/>
              <a:latin typeface="Times New Roman"/>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Title, 2 Content and Text">
    <p:bg>
      <p:bgPr>
        <a:solidFill>
          <a:schemeClr val="lt1"/>
        </a:solidFill>
      </p:bgPr>
    </p:bg>
    <p:spTree>
      <p:nvGrpSpPr>
        <p:cNvPr id="1" name=""/>
        <p:cNvGrpSpPr/>
        <p:nvPr/>
      </p:nvGrpSpPr>
      <p:grpSpPr>
        <a:xfrm>
          <a:off x="0" y="0"/>
          <a:ext cx="0" cy="0"/>
          <a:chOff x="0" y="0"/>
          <a:chExt cx="0" cy="0"/>
        </a:xfrm>
      </p:grpSpPr>
      <p:sp>
        <p:nvSpPr>
          <p:cNvPr id="84" name="PlaceHolder 1"/>
          <p:cNvSpPr>
            <a:spLocks noGrp="1"/>
          </p:cNvSpPr>
          <p:nvPr>
            <p:ph type="title"/>
          </p:nvPr>
        </p:nvSpPr>
        <p:spPr>
          <a:xfrm>
            <a:off x="457200" y="274680"/>
            <a:ext cx="8228880" cy="1142280"/>
          </a:xfrm>
          <a:prstGeom prst="rect">
            <a:avLst/>
          </a:prstGeom>
          <a:noFill/>
          <a:ln w="9360">
            <a:noFill/>
          </a:ln>
        </p:spPr>
        <p:txBody>
          <a:bodyPr numCol="1" spcCol="0" lIns="91440" rIns="91440" tIns="45720" bIns="45720" anchor="ctr">
            <a:noAutofit/>
          </a:bodyPr>
          <a:p>
            <a:pPr indent="0" algn="ctr">
              <a:lnSpc>
                <a:spcPct val="100000"/>
              </a:lnSpc>
              <a:buNone/>
              <a:tabLst>
                <a:tab algn="l" pos="0"/>
              </a:tabLst>
            </a:pPr>
            <a:r>
              <a:rPr b="0" lang="en-US" sz="4400" strike="noStrike" u="none">
                <a:solidFill>
                  <a:schemeClr val="dk2"/>
                </a:solidFill>
                <a:effectLst/>
                <a:uFillTx/>
                <a:latin typeface="Arial"/>
              </a:rPr>
              <a:t>Click to edit Master title style</a:t>
            </a:r>
            <a:endParaRPr b="0" lang="en-GB" sz="4400" strike="noStrike" u="none">
              <a:solidFill>
                <a:srgbClr val="000000"/>
              </a:solidFill>
              <a:effectLst/>
              <a:uFillTx/>
              <a:latin typeface="Arial"/>
            </a:endParaRPr>
          </a:p>
        </p:txBody>
      </p:sp>
      <p:sp>
        <p:nvSpPr>
          <p:cNvPr id="85" name="PlaceHolder 2"/>
          <p:cNvSpPr>
            <a:spLocks noGrp="1"/>
          </p:cNvSpPr>
          <p:nvPr>
            <p:ph type="body"/>
          </p:nvPr>
        </p:nvSpPr>
        <p:spPr>
          <a:xfrm>
            <a:off x="457200" y="1600200"/>
            <a:ext cx="4037760" cy="2185200"/>
          </a:xfrm>
          <a:prstGeom prst="rect">
            <a:avLst/>
          </a:prstGeom>
          <a:noFill/>
          <a:ln w="9360">
            <a:noFill/>
          </a:ln>
        </p:spPr>
        <p:txBody>
          <a:bodyPr numCol="1" spcCol="0" lIns="91440" rIns="91440" tIns="45720" bIns="45720" anchor="t">
            <a:noAutofit/>
          </a:bodyPr>
          <a:p>
            <a:pPr marL="343080" indent="-343080">
              <a:lnSpc>
                <a:spcPct val="100000"/>
              </a:lnSpc>
              <a:spcBef>
                <a:spcPts val="641"/>
              </a:spcBef>
              <a:buClr>
                <a:srgbClr val="000000"/>
              </a:buClr>
              <a:buFont typeface="Symbol" charset="2"/>
              <a:buChar char=""/>
            </a:pPr>
            <a:r>
              <a:rPr b="0" lang="en-US" sz="3200" strike="noStrike" u="none">
                <a:solidFill>
                  <a:schemeClr val="dk1"/>
                </a:solidFill>
                <a:effectLst/>
                <a:uFillTx/>
                <a:latin typeface="Arial"/>
              </a:rPr>
              <a:t>Click to edit Master text styles</a:t>
            </a:r>
            <a:endParaRPr b="0" lang="en-GB" sz="3200" strike="noStrike" u="none">
              <a:solidFill>
                <a:srgbClr val="000000"/>
              </a:solidFill>
              <a:effectLst/>
              <a:uFillTx/>
              <a:latin typeface="Arial"/>
            </a:endParaRPr>
          </a:p>
          <a:p>
            <a:pPr lvl="1" marL="743040" indent="-285840">
              <a:lnSpc>
                <a:spcPct val="100000"/>
              </a:lnSpc>
              <a:spcBef>
                <a:spcPts val="400"/>
              </a:spcBef>
              <a:buClr>
                <a:srgbClr val="000000"/>
              </a:buClr>
              <a:buFont typeface="Symbol" charset="2"/>
              <a:buChar char=""/>
            </a:pPr>
            <a:r>
              <a:rPr b="0" lang="en-US" sz="2000" strike="noStrike" u="none">
                <a:solidFill>
                  <a:srgbClr val="000000"/>
                </a:solidFill>
                <a:effectLst/>
                <a:uFillTx/>
                <a:latin typeface="Arial"/>
                <a:ea typeface="Times New Roman"/>
              </a:rPr>
              <a:t>Second level</a:t>
            </a:r>
            <a:endParaRPr b="0" lang="en-GB" sz="2000" strike="noStrike" u="none">
              <a:solidFill>
                <a:srgbClr val="000000"/>
              </a:solidFill>
              <a:effectLst/>
              <a:uFillTx/>
              <a:latin typeface="Arial"/>
            </a:endParaRPr>
          </a:p>
          <a:p>
            <a:pPr lvl="2" marL="1143000" indent="-228600">
              <a:lnSpc>
                <a:spcPct val="100000"/>
              </a:lnSpc>
              <a:spcBef>
                <a:spcPts val="479"/>
              </a:spcBef>
              <a:buClr>
                <a:srgbClr val="000000"/>
              </a:buClr>
              <a:buFont typeface="Symbol" charset="2"/>
              <a:buChar char=""/>
            </a:pPr>
            <a:r>
              <a:rPr b="0" lang="en-US" sz="2400" strike="noStrike" u="none">
                <a:solidFill>
                  <a:schemeClr val="dk1"/>
                </a:solidFill>
                <a:effectLst/>
                <a:uFillTx/>
                <a:latin typeface="Arial"/>
                <a:ea typeface="Times New Roman"/>
              </a:rPr>
              <a:t>Third level</a:t>
            </a:r>
            <a:endParaRPr b="0" lang="en-GB" sz="2400" strike="noStrike" u="none">
              <a:solidFill>
                <a:srgbClr val="000000"/>
              </a:solidFill>
              <a:effectLst/>
              <a:uFillTx/>
              <a:latin typeface="Arial"/>
            </a:endParaRPr>
          </a:p>
          <a:p>
            <a:pPr lvl="3" marL="1600200" indent="-228600">
              <a:lnSpc>
                <a:spcPct val="100000"/>
              </a:lnSpc>
              <a:spcBef>
                <a:spcPts val="400"/>
              </a:spcBef>
              <a:buClr>
                <a:srgbClr val="000000"/>
              </a:buClr>
              <a:buFont typeface="Symbol" charset="2"/>
              <a:buChar char=""/>
            </a:pPr>
            <a:r>
              <a:rPr b="0" lang="en-US" sz="2000" strike="noStrike" u="none">
                <a:solidFill>
                  <a:schemeClr val="dk1"/>
                </a:solidFill>
                <a:effectLst/>
                <a:uFillTx/>
                <a:latin typeface="Arial"/>
                <a:ea typeface="Times New Roman"/>
              </a:rPr>
              <a:t>Fourth level</a:t>
            </a:r>
            <a:endParaRPr b="0" lang="en-GB" sz="2000" strike="noStrike" u="none">
              <a:solidFill>
                <a:srgbClr val="000000"/>
              </a:solidFill>
              <a:effectLst/>
              <a:uFillTx/>
              <a:latin typeface="Arial"/>
            </a:endParaRPr>
          </a:p>
          <a:p>
            <a:pPr lvl="4" marL="2057400" indent="-228600">
              <a:lnSpc>
                <a:spcPct val="100000"/>
              </a:lnSpc>
              <a:spcBef>
                <a:spcPts val="400"/>
              </a:spcBef>
              <a:buClr>
                <a:srgbClr val="000000"/>
              </a:buClr>
              <a:buFont typeface="OpenSymbol"/>
              <a:buChar char="»"/>
            </a:pPr>
            <a:r>
              <a:rPr b="0" lang="en-US" sz="2000" strike="noStrike" u="none">
                <a:solidFill>
                  <a:schemeClr val="dk1"/>
                </a:solidFill>
                <a:effectLst/>
                <a:uFillTx/>
                <a:latin typeface="Arial"/>
                <a:ea typeface="Times New Roman"/>
              </a:rPr>
              <a:t>Fifth level</a:t>
            </a:r>
            <a:endParaRPr b="0" lang="en-GB" sz="2000" strike="noStrike" u="none">
              <a:solidFill>
                <a:srgbClr val="000000"/>
              </a:solidFill>
              <a:effectLst/>
              <a:uFillTx/>
              <a:latin typeface="Arial"/>
            </a:endParaRPr>
          </a:p>
        </p:txBody>
      </p:sp>
      <p:sp>
        <p:nvSpPr>
          <p:cNvPr id="86" name="PlaceHolder 3"/>
          <p:cNvSpPr>
            <a:spLocks noGrp="1"/>
          </p:cNvSpPr>
          <p:nvPr>
            <p:ph type="body"/>
          </p:nvPr>
        </p:nvSpPr>
        <p:spPr>
          <a:xfrm>
            <a:off x="457200" y="3938760"/>
            <a:ext cx="4037760" cy="2187000"/>
          </a:xfrm>
          <a:prstGeom prst="rect">
            <a:avLst/>
          </a:prstGeom>
          <a:noFill/>
          <a:ln w="9360">
            <a:noFill/>
          </a:ln>
        </p:spPr>
        <p:txBody>
          <a:bodyPr numCol="1" spcCol="0" lIns="91440" rIns="91440" tIns="45720" bIns="45720" anchor="t">
            <a:noAutofit/>
          </a:bodyPr>
          <a:p>
            <a:pPr marL="343080" indent="-343080">
              <a:lnSpc>
                <a:spcPct val="100000"/>
              </a:lnSpc>
              <a:spcBef>
                <a:spcPts val="641"/>
              </a:spcBef>
              <a:buClr>
                <a:srgbClr val="000000"/>
              </a:buClr>
              <a:buFont typeface="Symbol" charset="2"/>
              <a:buChar char=""/>
            </a:pPr>
            <a:r>
              <a:rPr b="0" lang="en-US" sz="3200" strike="noStrike" u="none">
                <a:solidFill>
                  <a:schemeClr val="dk1"/>
                </a:solidFill>
                <a:effectLst/>
                <a:uFillTx/>
                <a:latin typeface="Arial"/>
              </a:rPr>
              <a:t>Click to edit Master text styles</a:t>
            </a:r>
            <a:endParaRPr b="0" lang="en-GB" sz="3200" strike="noStrike" u="none">
              <a:solidFill>
                <a:srgbClr val="000000"/>
              </a:solidFill>
              <a:effectLst/>
              <a:uFillTx/>
              <a:latin typeface="Arial"/>
            </a:endParaRPr>
          </a:p>
          <a:p>
            <a:pPr lvl="1" marL="743040" indent="-285840">
              <a:lnSpc>
                <a:spcPct val="100000"/>
              </a:lnSpc>
              <a:spcBef>
                <a:spcPts val="400"/>
              </a:spcBef>
              <a:buClr>
                <a:srgbClr val="000000"/>
              </a:buClr>
              <a:buFont typeface="Symbol" charset="2"/>
              <a:buChar char=""/>
            </a:pPr>
            <a:r>
              <a:rPr b="0" lang="en-US" sz="2000" strike="noStrike" u="none">
                <a:solidFill>
                  <a:srgbClr val="000000"/>
                </a:solidFill>
                <a:effectLst/>
                <a:uFillTx/>
                <a:latin typeface="Arial"/>
                <a:ea typeface="Times New Roman"/>
              </a:rPr>
              <a:t>Second level</a:t>
            </a:r>
            <a:endParaRPr b="0" lang="en-GB" sz="2000" strike="noStrike" u="none">
              <a:solidFill>
                <a:srgbClr val="000000"/>
              </a:solidFill>
              <a:effectLst/>
              <a:uFillTx/>
              <a:latin typeface="Arial"/>
            </a:endParaRPr>
          </a:p>
          <a:p>
            <a:pPr lvl="2" marL="1143000" indent="-228600">
              <a:lnSpc>
                <a:spcPct val="100000"/>
              </a:lnSpc>
              <a:spcBef>
                <a:spcPts val="479"/>
              </a:spcBef>
              <a:buClr>
                <a:srgbClr val="000000"/>
              </a:buClr>
              <a:buFont typeface="Symbol" charset="2"/>
              <a:buChar char=""/>
            </a:pPr>
            <a:r>
              <a:rPr b="0" lang="en-US" sz="2400" strike="noStrike" u="none">
                <a:solidFill>
                  <a:schemeClr val="dk1"/>
                </a:solidFill>
                <a:effectLst/>
                <a:uFillTx/>
                <a:latin typeface="Arial"/>
                <a:ea typeface="Times New Roman"/>
              </a:rPr>
              <a:t>Third level</a:t>
            </a:r>
            <a:endParaRPr b="0" lang="en-GB" sz="2400" strike="noStrike" u="none">
              <a:solidFill>
                <a:srgbClr val="000000"/>
              </a:solidFill>
              <a:effectLst/>
              <a:uFillTx/>
              <a:latin typeface="Arial"/>
            </a:endParaRPr>
          </a:p>
          <a:p>
            <a:pPr lvl="3" marL="1600200" indent="-228600">
              <a:lnSpc>
                <a:spcPct val="100000"/>
              </a:lnSpc>
              <a:spcBef>
                <a:spcPts val="400"/>
              </a:spcBef>
              <a:buClr>
                <a:srgbClr val="000000"/>
              </a:buClr>
              <a:buFont typeface="Symbol" charset="2"/>
              <a:buChar char=""/>
            </a:pPr>
            <a:r>
              <a:rPr b="0" lang="en-US" sz="2000" strike="noStrike" u="none">
                <a:solidFill>
                  <a:schemeClr val="dk1"/>
                </a:solidFill>
                <a:effectLst/>
                <a:uFillTx/>
                <a:latin typeface="Arial"/>
                <a:ea typeface="Times New Roman"/>
              </a:rPr>
              <a:t>Fourth level</a:t>
            </a:r>
            <a:endParaRPr b="0" lang="en-GB" sz="2000" strike="noStrike" u="none">
              <a:solidFill>
                <a:srgbClr val="000000"/>
              </a:solidFill>
              <a:effectLst/>
              <a:uFillTx/>
              <a:latin typeface="Arial"/>
            </a:endParaRPr>
          </a:p>
          <a:p>
            <a:pPr lvl="4" marL="2057400" indent="-228600">
              <a:lnSpc>
                <a:spcPct val="100000"/>
              </a:lnSpc>
              <a:spcBef>
                <a:spcPts val="400"/>
              </a:spcBef>
              <a:buClr>
                <a:srgbClr val="000000"/>
              </a:buClr>
              <a:buFont typeface="OpenSymbol"/>
              <a:buChar char="»"/>
            </a:pPr>
            <a:r>
              <a:rPr b="0" lang="en-US" sz="2000" strike="noStrike" u="none">
                <a:solidFill>
                  <a:schemeClr val="dk1"/>
                </a:solidFill>
                <a:effectLst/>
                <a:uFillTx/>
                <a:latin typeface="Arial"/>
                <a:ea typeface="Times New Roman"/>
              </a:rPr>
              <a:t>Fifth level</a:t>
            </a:r>
            <a:endParaRPr b="0" lang="en-GB" sz="2000" strike="noStrike" u="none">
              <a:solidFill>
                <a:srgbClr val="000000"/>
              </a:solidFill>
              <a:effectLst/>
              <a:uFillTx/>
              <a:latin typeface="Arial"/>
            </a:endParaRPr>
          </a:p>
        </p:txBody>
      </p:sp>
      <p:sp>
        <p:nvSpPr>
          <p:cNvPr id="87" name="PlaceHolder 4"/>
          <p:cNvSpPr>
            <a:spLocks noGrp="1"/>
          </p:cNvSpPr>
          <p:nvPr>
            <p:ph type="body"/>
          </p:nvPr>
        </p:nvSpPr>
        <p:spPr>
          <a:xfrm>
            <a:off x="4648320" y="1600200"/>
            <a:ext cx="4037760" cy="4525200"/>
          </a:xfrm>
          <a:prstGeom prst="rect">
            <a:avLst/>
          </a:prstGeom>
          <a:noFill/>
          <a:ln w="9360">
            <a:noFill/>
          </a:ln>
        </p:spPr>
        <p:txBody>
          <a:bodyPr numCol="1" spcCol="0" lIns="91440" rIns="91440" tIns="45720" bIns="45720" anchor="t">
            <a:noAutofit/>
          </a:bodyPr>
          <a:p>
            <a:pPr marL="343080" indent="-343080">
              <a:lnSpc>
                <a:spcPct val="100000"/>
              </a:lnSpc>
              <a:spcBef>
                <a:spcPts val="641"/>
              </a:spcBef>
              <a:buClr>
                <a:srgbClr val="000000"/>
              </a:buClr>
              <a:buFont typeface="Symbol" charset="2"/>
              <a:buChar char=""/>
            </a:pPr>
            <a:r>
              <a:rPr b="0" lang="en-US" sz="3200" strike="noStrike" u="none">
                <a:solidFill>
                  <a:schemeClr val="dk1"/>
                </a:solidFill>
                <a:effectLst/>
                <a:uFillTx/>
                <a:latin typeface="Arial"/>
              </a:rPr>
              <a:t>Click to edit Master text styles</a:t>
            </a:r>
            <a:endParaRPr b="0" lang="en-GB" sz="3200" strike="noStrike" u="none">
              <a:solidFill>
                <a:srgbClr val="000000"/>
              </a:solidFill>
              <a:effectLst/>
              <a:uFillTx/>
              <a:latin typeface="Arial"/>
            </a:endParaRPr>
          </a:p>
          <a:p>
            <a:pPr lvl="1" marL="743040" indent="-285840">
              <a:lnSpc>
                <a:spcPct val="100000"/>
              </a:lnSpc>
              <a:spcBef>
                <a:spcPts val="400"/>
              </a:spcBef>
              <a:buClr>
                <a:srgbClr val="000000"/>
              </a:buClr>
              <a:buFont typeface="Symbol" charset="2"/>
              <a:buChar char=""/>
            </a:pPr>
            <a:r>
              <a:rPr b="0" lang="en-US" sz="2000" strike="noStrike" u="none">
                <a:solidFill>
                  <a:srgbClr val="000000"/>
                </a:solidFill>
                <a:effectLst/>
                <a:uFillTx/>
                <a:latin typeface="Arial"/>
                <a:ea typeface="Times New Roman"/>
              </a:rPr>
              <a:t>Second level</a:t>
            </a:r>
            <a:endParaRPr b="0" lang="en-GB" sz="2000" strike="noStrike" u="none">
              <a:solidFill>
                <a:srgbClr val="000000"/>
              </a:solidFill>
              <a:effectLst/>
              <a:uFillTx/>
              <a:latin typeface="Arial"/>
            </a:endParaRPr>
          </a:p>
          <a:p>
            <a:pPr lvl="2" marL="1143000" indent="-228600">
              <a:lnSpc>
                <a:spcPct val="100000"/>
              </a:lnSpc>
              <a:spcBef>
                <a:spcPts val="479"/>
              </a:spcBef>
              <a:buClr>
                <a:srgbClr val="000000"/>
              </a:buClr>
              <a:buFont typeface="Symbol" charset="2"/>
              <a:buChar char=""/>
            </a:pPr>
            <a:r>
              <a:rPr b="0" lang="en-US" sz="2400" strike="noStrike" u="none">
                <a:solidFill>
                  <a:schemeClr val="dk1"/>
                </a:solidFill>
                <a:effectLst/>
                <a:uFillTx/>
                <a:latin typeface="Arial"/>
                <a:ea typeface="Times New Roman"/>
              </a:rPr>
              <a:t>Third level</a:t>
            </a:r>
            <a:endParaRPr b="0" lang="en-GB" sz="2400" strike="noStrike" u="none">
              <a:solidFill>
                <a:srgbClr val="000000"/>
              </a:solidFill>
              <a:effectLst/>
              <a:uFillTx/>
              <a:latin typeface="Arial"/>
            </a:endParaRPr>
          </a:p>
          <a:p>
            <a:pPr lvl="3" marL="1600200" indent="-228600">
              <a:lnSpc>
                <a:spcPct val="100000"/>
              </a:lnSpc>
              <a:spcBef>
                <a:spcPts val="400"/>
              </a:spcBef>
              <a:buClr>
                <a:srgbClr val="000000"/>
              </a:buClr>
              <a:buFont typeface="Symbol" charset="2"/>
              <a:buChar char=""/>
            </a:pPr>
            <a:r>
              <a:rPr b="0" lang="en-US" sz="2000" strike="noStrike" u="none">
                <a:solidFill>
                  <a:schemeClr val="dk1"/>
                </a:solidFill>
                <a:effectLst/>
                <a:uFillTx/>
                <a:latin typeface="Arial"/>
                <a:ea typeface="Times New Roman"/>
              </a:rPr>
              <a:t>Fourth level</a:t>
            </a:r>
            <a:endParaRPr b="0" lang="en-GB" sz="2000" strike="noStrike" u="none">
              <a:solidFill>
                <a:srgbClr val="000000"/>
              </a:solidFill>
              <a:effectLst/>
              <a:uFillTx/>
              <a:latin typeface="Arial"/>
            </a:endParaRPr>
          </a:p>
          <a:p>
            <a:pPr lvl="4" marL="2057400" indent="-228600">
              <a:lnSpc>
                <a:spcPct val="100000"/>
              </a:lnSpc>
              <a:spcBef>
                <a:spcPts val="400"/>
              </a:spcBef>
              <a:buClr>
                <a:srgbClr val="000000"/>
              </a:buClr>
              <a:buFont typeface="OpenSymbol"/>
              <a:buChar char="»"/>
            </a:pPr>
            <a:r>
              <a:rPr b="0" lang="en-US" sz="2000" strike="noStrike" u="none">
                <a:solidFill>
                  <a:schemeClr val="dk1"/>
                </a:solidFill>
                <a:effectLst/>
                <a:uFillTx/>
                <a:latin typeface="Arial"/>
                <a:ea typeface="Times New Roman"/>
              </a:rPr>
              <a:t>Fifth level</a:t>
            </a:r>
            <a:endParaRPr b="0" lang="en-GB" sz="2000" strike="noStrike" u="none">
              <a:solidFill>
                <a:srgbClr val="000000"/>
              </a:solidFill>
              <a:effectLst/>
              <a:uFillTx/>
              <a:latin typeface="Arial"/>
            </a:endParaRPr>
          </a:p>
        </p:txBody>
      </p:sp>
      <p:sp>
        <p:nvSpPr>
          <p:cNvPr id="88" name="PlaceHolder 5"/>
          <p:cNvSpPr>
            <a:spLocks noGrp="1"/>
          </p:cNvSpPr>
          <p:nvPr>
            <p:ph type="dt" idx="40"/>
          </p:nvPr>
        </p:nvSpPr>
        <p:spPr>
          <a:xfrm>
            <a:off x="457200" y="6245280"/>
            <a:ext cx="2133000" cy="475560"/>
          </a:xfrm>
          <a:prstGeom prst="rect">
            <a:avLst/>
          </a:prstGeom>
          <a:noFill/>
          <a:ln w="9360">
            <a:noFill/>
          </a:ln>
        </p:spPr>
        <p:txBody>
          <a:bodyPr numCol="1" spcCol="0" lIns="91440" rIns="91440" tIns="45720" bIns="45720" anchor="t">
            <a:noAutofit/>
          </a:bodyPr>
          <a:lstStyle>
            <a:lvl1pPr indent="0">
              <a:lnSpc>
                <a:spcPct val="100000"/>
              </a:lnSpc>
              <a:buNone/>
              <a:tabLst>
                <a:tab algn="l" pos="0"/>
              </a:tabLst>
              <a:defRPr b="0" lang="en-GB" sz="1400" strike="noStrike" u="none">
                <a:solidFill>
                  <a:srgbClr val="000000"/>
                </a:solidFill>
                <a:effectLst/>
                <a:uFillTx/>
                <a:latin typeface="Times New Roman"/>
              </a:defRPr>
            </a:lvl1pPr>
          </a:lstStyle>
          <a:p>
            <a:pPr indent="0">
              <a:lnSpc>
                <a:spcPct val="100000"/>
              </a:lnSpc>
              <a:buNone/>
              <a:tabLst>
                <a:tab algn="l" pos="0"/>
              </a:tabLst>
            </a:pPr>
            <a:r>
              <a:rPr b="0" lang="en-GB" sz="1400" strike="noStrike" u="none">
                <a:solidFill>
                  <a:srgbClr val="000000"/>
                </a:solidFill>
                <a:effectLst/>
                <a:uFillTx/>
                <a:latin typeface="Times New Roman"/>
              </a:rPr>
              <a:t>&lt;date/time&gt;</a:t>
            </a:r>
            <a:endParaRPr b="0" lang="en-GB" sz="1400" strike="noStrike" u="none">
              <a:solidFill>
                <a:srgbClr val="000000"/>
              </a:solidFill>
              <a:effectLst/>
              <a:uFillTx/>
              <a:latin typeface="Times New Roman"/>
            </a:endParaRPr>
          </a:p>
        </p:txBody>
      </p:sp>
      <p:sp>
        <p:nvSpPr>
          <p:cNvPr id="89" name="PlaceHolder 6"/>
          <p:cNvSpPr>
            <a:spLocks noGrp="1"/>
          </p:cNvSpPr>
          <p:nvPr>
            <p:ph type="ftr" idx="41"/>
          </p:nvPr>
        </p:nvSpPr>
        <p:spPr>
          <a:xfrm>
            <a:off x="3124080" y="6245280"/>
            <a:ext cx="2894760" cy="475560"/>
          </a:xfrm>
          <a:prstGeom prst="rect">
            <a:avLst/>
          </a:prstGeom>
          <a:noFill/>
          <a:ln w="9360">
            <a:noFill/>
          </a:ln>
        </p:spPr>
        <p:txBody>
          <a:bodyPr numCol="1" spcCol="0" lIns="91440" rIns="91440" tIns="45720" bIns="45720" anchor="t">
            <a:noAutofit/>
          </a:bodyPr>
          <a:lstStyle>
            <a:lvl1pPr indent="0" algn="ctr">
              <a:lnSpc>
                <a:spcPct val="100000"/>
              </a:lnSpc>
              <a:buNone/>
              <a:tabLst>
                <a:tab algn="l" pos="0"/>
              </a:tabLst>
              <a:defRPr b="0" lang="en-GB" sz="1400" strike="noStrike" u="none">
                <a:solidFill>
                  <a:srgbClr val="000000"/>
                </a:solidFill>
                <a:effectLst/>
                <a:uFillTx/>
                <a:latin typeface="Times New Roman"/>
              </a:defRPr>
            </a:lvl1pPr>
          </a:lstStyle>
          <a:p>
            <a:pPr indent="0" algn="ctr">
              <a:lnSpc>
                <a:spcPct val="100000"/>
              </a:lnSpc>
              <a:buNone/>
              <a:tabLst>
                <a:tab algn="l" pos="0"/>
              </a:tabLst>
            </a:pPr>
            <a:r>
              <a:rPr b="0" lang="en-GB" sz="1400" strike="noStrike" u="none">
                <a:solidFill>
                  <a:srgbClr val="000000"/>
                </a:solidFill>
                <a:effectLst/>
                <a:uFillTx/>
                <a:latin typeface="Times New Roman"/>
              </a:rPr>
              <a:t>&lt;footer&gt;</a:t>
            </a:r>
            <a:endParaRPr b="0" lang="en-GB" sz="1400" strike="noStrike" u="none">
              <a:solidFill>
                <a:srgbClr val="000000"/>
              </a:solidFill>
              <a:effectLst/>
              <a:uFillTx/>
              <a:latin typeface="Times New Roman"/>
            </a:endParaRPr>
          </a:p>
        </p:txBody>
      </p:sp>
      <p:sp>
        <p:nvSpPr>
          <p:cNvPr id="90" name="PlaceHolder 7"/>
          <p:cNvSpPr>
            <a:spLocks noGrp="1"/>
          </p:cNvSpPr>
          <p:nvPr>
            <p:ph type="sldNum" idx="42"/>
          </p:nvPr>
        </p:nvSpPr>
        <p:spPr>
          <a:xfrm>
            <a:off x="6553080" y="6245280"/>
            <a:ext cx="2133000" cy="475560"/>
          </a:xfrm>
          <a:prstGeom prst="rect">
            <a:avLst/>
          </a:prstGeom>
          <a:noFill/>
          <a:ln w="9360">
            <a:noFill/>
          </a:ln>
        </p:spPr>
        <p:txBody>
          <a:bodyPr numCol="1" spcCol="0" lIns="91440" rIns="91440" tIns="45720" bIns="45720" anchor="t">
            <a:noAutofit/>
          </a:bodyPr>
          <a:lstStyle>
            <a:lvl1pPr indent="0" algn="r">
              <a:lnSpc>
                <a:spcPct val="100000"/>
              </a:lnSpc>
              <a:buNone/>
              <a:tabLst>
                <a:tab algn="l" pos="0"/>
              </a:tabLst>
              <a:defRPr b="0" lang="en-GB" sz="1400" strike="noStrike" u="none">
                <a:solidFill>
                  <a:schemeClr val="dk1"/>
                </a:solidFill>
                <a:effectLst/>
                <a:uFillTx/>
                <a:latin typeface="Arial"/>
              </a:defRPr>
            </a:lvl1pPr>
          </a:lstStyle>
          <a:p>
            <a:pPr indent="0" algn="r">
              <a:lnSpc>
                <a:spcPct val="100000"/>
              </a:lnSpc>
              <a:buNone/>
              <a:tabLst>
                <a:tab algn="l" pos="0"/>
              </a:tabLst>
            </a:pPr>
            <a:fld id="{D0EC0183-F078-4E98-9DD0-D36D4384948B}" type="slidenum">
              <a:rPr b="0" lang="en-GB" sz="1400" strike="noStrike" u="none">
                <a:solidFill>
                  <a:schemeClr val="dk1"/>
                </a:solidFill>
                <a:effectLst/>
                <a:uFillTx/>
                <a:latin typeface="Arial"/>
              </a:rPr>
              <a:t>&lt;number&gt;</a:t>
            </a:fld>
            <a:endParaRPr b="0" lang="en-GB" sz="1400" strike="noStrike" u="none">
              <a:solidFill>
                <a:srgbClr val="000000"/>
              </a:solidFill>
              <a:effectLst/>
              <a:uFillTx/>
              <a:latin typeface="Times New Roman"/>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and Content">
    <p:bg>
      <p:bgPr>
        <a:solidFill>
          <a:schemeClr val="lt1"/>
        </a:solidFill>
      </p:bgPr>
    </p:bg>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4680"/>
            <a:ext cx="8228880" cy="1142280"/>
          </a:xfrm>
          <a:prstGeom prst="rect">
            <a:avLst/>
          </a:prstGeom>
          <a:noFill/>
          <a:ln w="9360">
            <a:noFill/>
          </a:ln>
        </p:spPr>
        <p:txBody>
          <a:bodyPr numCol="1" spcCol="0" lIns="91440" rIns="91440" tIns="45720" bIns="45720" anchor="ctr">
            <a:noAutofit/>
          </a:bodyPr>
          <a:p>
            <a:pPr indent="0" algn="ctr">
              <a:lnSpc>
                <a:spcPct val="100000"/>
              </a:lnSpc>
              <a:buNone/>
              <a:tabLst>
                <a:tab algn="l" pos="0"/>
              </a:tabLst>
            </a:pPr>
            <a:r>
              <a:rPr b="0" lang="en-US" sz="4400" strike="noStrike" u="none">
                <a:solidFill>
                  <a:schemeClr val="dk2"/>
                </a:solidFill>
                <a:effectLst/>
                <a:uFillTx/>
                <a:latin typeface="Arial"/>
              </a:rPr>
              <a:t>Click to edit Master title style</a:t>
            </a:r>
            <a:endParaRPr b="0" lang="en-GB" sz="4400" strike="noStrike" u="none">
              <a:solidFill>
                <a:srgbClr val="000000"/>
              </a:solidFill>
              <a:effectLst/>
              <a:uFillTx/>
              <a:latin typeface="Arial"/>
            </a:endParaRPr>
          </a:p>
        </p:txBody>
      </p:sp>
      <p:sp>
        <p:nvSpPr>
          <p:cNvPr id="92" name="PlaceHolder 2"/>
          <p:cNvSpPr>
            <a:spLocks noGrp="1"/>
          </p:cNvSpPr>
          <p:nvPr>
            <p:ph type="body"/>
          </p:nvPr>
        </p:nvSpPr>
        <p:spPr>
          <a:xfrm>
            <a:off x="457200" y="1600200"/>
            <a:ext cx="8228880" cy="4525200"/>
          </a:xfrm>
          <a:prstGeom prst="rect">
            <a:avLst/>
          </a:prstGeom>
          <a:noFill/>
          <a:ln w="9360">
            <a:noFill/>
          </a:ln>
        </p:spPr>
        <p:txBody>
          <a:bodyPr numCol="1" spcCol="0" lIns="91440" rIns="91440" tIns="45720" bIns="45720" anchor="t">
            <a:noAutofit/>
          </a:bodyPr>
          <a:p>
            <a:pPr marL="343080" indent="-343080">
              <a:lnSpc>
                <a:spcPct val="100000"/>
              </a:lnSpc>
              <a:spcBef>
                <a:spcPts val="641"/>
              </a:spcBef>
              <a:buClr>
                <a:srgbClr val="000000"/>
              </a:buClr>
              <a:buFont typeface="Symbol" charset="2"/>
              <a:buChar char=""/>
            </a:pPr>
            <a:r>
              <a:rPr b="0" lang="en-US" sz="3200" strike="noStrike" u="none">
                <a:solidFill>
                  <a:schemeClr val="dk1"/>
                </a:solidFill>
                <a:effectLst/>
                <a:uFillTx/>
                <a:latin typeface="Arial"/>
              </a:rPr>
              <a:t>Click to edit Master text styles</a:t>
            </a:r>
            <a:endParaRPr b="0" lang="en-GB" sz="3200" strike="noStrike" u="none">
              <a:solidFill>
                <a:srgbClr val="000000"/>
              </a:solidFill>
              <a:effectLst/>
              <a:uFillTx/>
              <a:latin typeface="Arial"/>
            </a:endParaRPr>
          </a:p>
          <a:p>
            <a:pPr lvl="1" marL="743040" indent="-285840">
              <a:lnSpc>
                <a:spcPct val="100000"/>
              </a:lnSpc>
              <a:spcBef>
                <a:spcPts val="400"/>
              </a:spcBef>
              <a:buClr>
                <a:srgbClr val="000000"/>
              </a:buClr>
              <a:buFont typeface="Symbol" charset="2"/>
              <a:buChar char=""/>
            </a:pPr>
            <a:r>
              <a:rPr b="0" lang="en-US" sz="2000" strike="noStrike" u="none">
                <a:solidFill>
                  <a:srgbClr val="000000"/>
                </a:solidFill>
                <a:effectLst/>
                <a:uFillTx/>
                <a:latin typeface="Arial"/>
                <a:ea typeface="Times New Roman"/>
              </a:rPr>
              <a:t>Second level</a:t>
            </a:r>
            <a:endParaRPr b="0" lang="en-GB" sz="2000" strike="noStrike" u="none">
              <a:solidFill>
                <a:srgbClr val="000000"/>
              </a:solidFill>
              <a:effectLst/>
              <a:uFillTx/>
              <a:latin typeface="Arial"/>
            </a:endParaRPr>
          </a:p>
          <a:p>
            <a:pPr lvl="2" marL="1143000" indent="-228600">
              <a:lnSpc>
                <a:spcPct val="100000"/>
              </a:lnSpc>
              <a:spcBef>
                <a:spcPts val="479"/>
              </a:spcBef>
              <a:buClr>
                <a:srgbClr val="000000"/>
              </a:buClr>
              <a:buFont typeface="Symbol" charset="2"/>
              <a:buChar char=""/>
            </a:pPr>
            <a:r>
              <a:rPr b="0" lang="en-US" sz="2400" strike="noStrike" u="none">
                <a:solidFill>
                  <a:schemeClr val="dk1"/>
                </a:solidFill>
                <a:effectLst/>
                <a:uFillTx/>
                <a:latin typeface="Arial"/>
                <a:ea typeface="Times New Roman"/>
              </a:rPr>
              <a:t>Third level</a:t>
            </a:r>
            <a:endParaRPr b="0" lang="en-GB" sz="2400" strike="noStrike" u="none">
              <a:solidFill>
                <a:srgbClr val="000000"/>
              </a:solidFill>
              <a:effectLst/>
              <a:uFillTx/>
              <a:latin typeface="Arial"/>
            </a:endParaRPr>
          </a:p>
          <a:p>
            <a:pPr lvl="3" marL="1600200" indent="-228600">
              <a:lnSpc>
                <a:spcPct val="100000"/>
              </a:lnSpc>
              <a:spcBef>
                <a:spcPts val="400"/>
              </a:spcBef>
              <a:buClr>
                <a:srgbClr val="000000"/>
              </a:buClr>
              <a:buFont typeface="Symbol" charset="2"/>
              <a:buChar char=""/>
            </a:pPr>
            <a:r>
              <a:rPr b="0" lang="en-US" sz="2000" strike="noStrike" u="none">
                <a:solidFill>
                  <a:schemeClr val="dk1"/>
                </a:solidFill>
                <a:effectLst/>
                <a:uFillTx/>
                <a:latin typeface="Arial"/>
                <a:ea typeface="Times New Roman"/>
              </a:rPr>
              <a:t>Fourth level</a:t>
            </a:r>
            <a:endParaRPr b="0" lang="en-GB" sz="2000" strike="noStrike" u="none">
              <a:solidFill>
                <a:srgbClr val="000000"/>
              </a:solidFill>
              <a:effectLst/>
              <a:uFillTx/>
              <a:latin typeface="Arial"/>
            </a:endParaRPr>
          </a:p>
          <a:p>
            <a:pPr lvl="4" marL="2057400" indent="-228600">
              <a:lnSpc>
                <a:spcPct val="100000"/>
              </a:lnSpc>
              <a:spcBef>
                <a:spcPts val="400"/>
              </a:spcBef>
              <a:buClr>
                <a:srgbClr val="000000"/>
              </a:buClr>
              <a:buFont typeface="OpenSymbol"/>
              <a:buChar char="»"/>
            </a:pPr>
            <a:r>
              <a:rPr b="0" lang="en-US" sz="2000" strike="noStrike" u="none">
                <a:solidFill>
                  <a:schemeClr val="dk1"/>
                </a:solidFill>
                <a:effectLst/>
                <a:uFillTx/>
                <a:latin typeface="Arial"/>
                <a:ea typeface="Times New Roman"/>
              </a:rPr>
              <a:t>Fifth level</a:t>
            </a:r>
            <a:endParaRPr b="0" lang="en-GB" sz="2000" strike="noStrike" u="none">
              <a:solidFill>
                <a:srgbClr val="000000"/>
              </a:solidFill>
              <a:effectLst/>
              <a:uFillTx/>
              <a:latin typeface="Arial"/>
            </a:endParaRPr>
          </a:p>
        </p:txBody>
      </p:sp>
      <p:sp>
        <p:nvSpPr>
          <p:cNvPr id="93" name="PlaceHolder 3"/>
          <p:cNvSpPr>
            <a:spLocks noGrp="1"/>
          </p:cNvSpPr>
          <p:nvPr>
            <p:ph type="dt" idx="43"/>
          </p:nvPr>
        </p:nvSpPr>
        <p:spPr>
          <a:xfrm>
            <a:off x="457200" y="6245280"/>
            <a:ext cx="2133000" cy="475560"/>
          </a:xfrm>
          <a:prstGeom prst="rect">
            <a:avLst/>
          </a:prstGeom>
          <a:noFill/>
          <a:ln w="9360">
            <a:noFill/>
          </a:ln>
        </p:spPr>
        <p:txBody>
          <a:bodyPr numCol="1" spcCol="0" lIns="91440" rIns="91440" tIns="45720" bIns="45720" anchor="t">
            <a:noAutofit/>
          </a:bodyPr>
          <a:lstStyle>
            <a:lvl1pPr indent="0">
              <a:lnSpc>
                <a:spcPct val="100000"/>
              </a:lnSpc>
              <a:buNone/>
              <a:tabLst>
                <a:tab algn="l" pos="0"/>
              </a:tabLst>
              <a:defRPr b="0" lang="en-GB" sz="1400" strike="noStrike" u="none">
                <a:solidFill>
                  <a:srgbClr val="000000"/>
                </a:solidFill>
                <a:effectLst/>
                <a:uFillTx/>
                <a:latin typeface="Times New Roman"/>
              </a:defRPr>
            </a:lvl1pPr>
          </a:lstStyle>
          <a:p>
            <a:pPr indent="0">
              <a:lnSpc>
                <a:spcPct val="100000"/>
              </a:lnSpc>
              <a:buNone/>
              <a:tabLst>
                <a:tab algn="l" pos="0"/>
              </a:tabLst>
            </a:pPr>
            <a:r>
              <a:rPr b="0" lang="en-GB" sz="1400" strike="noStrike" u="none">
                <a:solidFill>
                  <a:srgbClr val="000000"/>
                </a:solidFill>
                <a:effectLst/>
                <a:uFillTx/>
                <a:latin typeface="Times New Roman"/>
              </a:rPr>
              <a:t>&lt;date/time&gt;</a:t>
            </a:r>
            <a:endParaRPr b="0" lang="en-GB" sz="1400" strike="noStrike" u="none">
              <a:solidFill>
                <a:srgbClr val="000000"/>
              </a:solidFill>
              <a:effectLst/>
              <a:uFillTx/>
              <a:latin typeface="Times New Roman"/>
            </a:endParaRPr>
          </a:p>
        </p:txBody>
      </p:sp>
      <p:sp>
        <p:nvSpPr>
          <p:cNvPr id="94" name="PlaceHolder 4"/>
          <p:cNvSpPr>
            <a:spLocks noGrp="1"/>
          </p:cNvSpPr>
          <p:nvPr>
            <p:ph type="ftr" idx="44"/>
          </p:nvPr>
        </p:nvSpPr>
        <p:spPr>
          <a:xfrm>
            <a:off x="3124080" y="6245280"/>
            <a:ext cx="2894760" cy="475560"/>
          </a:xfrm>
          <a:prstGeom prst="rect">
            <a:avLst/>
          </a:prstGeom>
          <a:noFill/>
          <a:ln w="9360">
            <a:noFill/>
          </a:ln>
        </p:spPr>
        <p:txBody>
          <a:bodyPr numCol="1" spcCol="0" lIns="91440" rIns="91440" tIns="45720" bIns="45720" anchor="t">
            <a:noAutofit/>
          </a:bodyPr>
          <a:lstStyle>
            <a:lvl1pPr indent="0" algn="ctr">
              <a:lnSpc>
                <a:spcPct val="100000"/>
              </a:lnSpc>
              <a:buNone/>
              <a:tabLst>
                <a:tab algn="l" pos="0"/>
              </a:tabLst>
              <a:defRPr b="0" lang="en-GB" sz="1400" strike="noStrike" u="none">
                <a:solidFill>
                  <a:srgbClr val="000000"/>
                </a:solidFill>
                <a:effectLst/>
                <a:uFillTx/>
                <a:latin typeface="Times New Roman"/>
              </a:defRPr>
            </a:lvl1pPr>
          </a:lstStyle>
          <a:p>
            <a:pPr indent="0" algn="ctr">
              <a:lnSpc>
                <a:spcPct val="100000"/>
              </a:lnSpc>
              <a:buNone/>
              <a:tabLst>
                <a:tab algn="l" pos="0"/>
              </a:tabLst>
            </a:pPr>
            <a:r>
              <a:rPr b="0" lang="en-GB" sz="1400" strike="noStrike" u="none">
                <a:solidFill>
                  <a:srgbClr val="000000"/>
                </a:solidFill>
                <a:effectLst/>
                <a:uFillTx/>
                <a:latin typeface="Times New Roman"/>
              </a:rPr>
              <a:t>&lt;footer&gt;</a:t>
            </a:r>
            <a:endParaRPr b="0" lang="en-GB" sz="1400" strike="noStrike" u="none">
              <a:solidFill>
                <a:srgbClr val="000000"/>
              </a:solidFill>
              <a:effectLst/>
              <a:uFillTx/>
              <a:latin typeface="Times New Roman"/>
            </a:endParaRPr>
          </a:p>
        </p:txBody>
      </p:sp>
      <p:sp>
        <p:nvSpPr>
          <p:cNvPr id="95" name="PlaceHolder 5"/>
          <p:cNvSpPr>
            <a:spLocks noGrp="1"/>
          </p:cNvSpPr>
          <p:nvPr>
            <p:ph type="sldNum" idx="45"/>
          </p:nvPr>
        </p:nvSpPr>
        <p:spPr>
          <a:xfrm>
            <a:off x="6553080" y="6245280"/>
            <a:ext cx="2133000" cy="475560"/>
          </a:xfrm>
          <a:prstGeom prst="rect">
            <a:avLst/>
          </a:prstGeom>
          <a:noFill/>
          <a:ln w="9360">
            <a:noFill/>
          </a:ln>
        </p:spPr>
        <p:txBody>
          <a:bodyPr numCol="1" spcCol="0" lIns="91440" rIns="91440" tIns="45720" bIns="45720" anchor="t">
            <a:noAutofit/>
          </a:bodyPr>
          <a:lstStyle>
            <a:lvl1pPr indent="0" algn="r">
              <a:lnSpc>
                <a:spcPct val="100000"/>
              </a:lnSpc>
              <a:buNone/>
              <a:tabLst>
                <a:tab algn="l" pos="0"/>
              </a:tabLst>
              <a:defRPr b="0" lang="en-GB" sz="1400" strike="noStrike" u="none">
                <a:solidFill>
                  <a:schemeClr val="dk1"/>
                </a:solidFill>
                <a:effectLst/>
                <a:uFillTx/>
                <a:latin typeface="Arial"/>
              </a:defRPr>
            </a:lvl1pPr>
          </a:lstStyle>
          <a:p>
            <a:pPr indent="0" algn="r">
              <a:lnSpc>
                <a:spcPct val="100000"/>
              </a:lnSpc>
              <a:buNone/>
              <a:tabLst>
                <a:tab algn="l" pos="0"/>
              </a:tabLst>
            </a:pPr>
            <a:fld id="{4D4AEEF1-512D-4A73-B83D-8CB01F4D7F6D}" type="slidenum">
              <a:rPr b="0" lang="en-GB" sz="1400" strike="noStrike" u="none">
                <a:solidFill>
                  <a:schemeClr val="dk1"/>
                </a:solidFill>
                <a:effectLst/>
                <a:uFillTx/>
                <a:latin typeface="Arial"/>
              </a:rPr>
              <a:t>&lt;number&gt;</a:t>
            </a:fld>
            <a:endParaRPr b="0" lang="en-GB" sz="1400" strike="noStrike" u="none">
              <a:solidFill>
                <a:srgbClr val="000000"/>
              </a:solidFill>
              <a:effectLst/>
              <a:uFillTx/>
              <a:latin typeface="Times New Roman"/>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Content and Text">
    <p:bg>
      <p:bgPr>
        <a:solidFill>
          <a:schemeClr val="lt1"/>
        </a:solidFill>
      </p:bgPr>
    </p:bg>
    <p:spTree>
      <p:nvGrpSpPr>
        <p:cNvPr id="1" name=""/>
        <p:cNvGrpSpPr/>
        <p:nvPr/>
      </p:nvGrpSpPr>
      <p:grpSpPr>
        <a:xfrm>
          <a:off x="0" y="0"/>
          <a:ext cx="0" cy="0"/>
          <a:chOff x="0" y="0"/>
          <a:chExt cx="0" cy="0"/>
        </a:xfrm>
      </p:grpSpPr>
      <p:grpSp>
        <p:nvGrpSpPr>
          <p:cNvPr id="7" name="Group 7"/>
          <p:cNvGrpSpPr/>
          <p:nvPr/>
        </p:nvGrpSpPr>
        <p:grpSpPr>
          <a:xfrm>
            <a:off x="8501760" y="116640"/>
            <a:ext cx="618480" cy="588960"/>
            <a:chOff x="8501760" y="116640"/>
            <a:chExt cx="618480" cy="588960"/>
          </a:xfrm>
        </p:grpSpPr>
        <p:pic>
          <p:nvPicPr>
            <p:cNvPr id="8" name="Picture 8" descr=""/>
            <p:cNvPicPr/>
            <p:nvPr/>
          </p:nvPicPr>
          <p:blipFill>
            <a:blip r:embed="rId2"/>
            <a:stretch/>
          </p:blipFill>
          <p:spPr>
            <a:xfrm>
              <a:off x="8574120" y="116640"/>
              <a:ext cx="466560" cy="285840"/>
            </a:xfrm>
            <a:prstGeom prst="rect">
              <a:avLst/>
            </a:prstGeom>
            <a:noFill/>
            <a:ln w="0">
              <a:noFill/>
            </a:ln>
            <a:effectLst>
              <a:outerShdw algn="tl" blurRad="25560" dir="2700000" dist="12218" rotWithShape="0">
                <a:srgbClr val="000000">
                  <a:alpha val="40000"/>
                </a:srgbClr>
              </a:outerShdw>
            </a:effectLst>
          </p:spPr>
        </p:pic>
        <p:sp>
          <p:nvSpPr>
            <p:cNvPr id="9" name="TextBox 9"/>
            <p:cNvSpPr/>
            <p:nvPr/>
          </p:nvSpPr>
          <p:spPr>
            <a:xfrm>
              <a:off x="8501760" y="398520"/>
              <a:ext cx="618480" cy="307080"/>
            </a:xfrm>
            <a:prstGeom prst="rect">
              <a:avLst/>
            </a:prstGeom>
            <a:noFill/>
            <a:ln w="0">
              <a:noFill/>
            </a:ln>
            <a:effectLst>
              <a:glow rad="25560">
                <a:srgbClr val="ffffff">
                  <a:alpha val="95000"/>
                </a:srgbClr>
              </a:glow>
              <a:outerShdw algn="tl" blurRad="25560" dir="2700000" dist="12218" rotWithShape="0">
                <a:srgbClr val="000000">
                  <a:alpha val="40000"/>
                </a:srgbClr>
              </a:outerShdw>
            </a:effectLst>
          </p:spPr>
          <p:style>
            <a:lnRef idx="0"/>
            <a:fillRef idx="0"/>
            <a:effectRef idx="0"/>
            <a:fontRef idx="minor"/>
          </p:style>
          <p:txBody>
            <a:bodyPr wrap="none" lIns="90000" rIns="90000" tIns="45000" bIns="45000" anchor="t">
              <a:spAutoFit/>
            </a:bodyPr>
            <a:p>
              <a:pPr algn="ctr">
                <a:lnSpc>
                  <a:spcPct val="100000"/>
                </a:lnSpc>
              </a:pPr>
              <a:r>
                <a:rPr b="1" lang="en-GB" sz="700" strike="noStrike" u="none">
                  <a:solidFill>
                    <a:srgbClr val="222267"/>
                  </a:solidFill>
                  <a:effectLst/>
                  <a:uFillTx/>
                  <a:latin typeface="Arial"/>
                </a:rPr>
                <a:t>CIVA / FAI</a:t>
              </a:r>
              <a:endParaRPr b="0" lang="en-GB" sz="700" strike="noStrike" u="none">
                <a:solidFill>
                  <a:srgbClr val="000000"/>
                </a:solidFill>
                <a:effectLst/>
                <a:uFillTx/>
                <a:latin typeface="Arial"/>
              </a:endParaRPr>
            </a:p>
            <a:p>
              <a:pPr algn="ctr">
                <a:lnSpc>
                  <a:spcPct val="100000"/>
                </a:lnSpc>
              </a:pPr>
              <a:r>
                <a:rPr b="1" lang="en-GB" sz="700" strike="noStrike" u="none">
                  <a:solidFill>
                    <a:srgbClr val="222267"/>
                  </a:solidFill>
                  <a:effectLst/>
                  <a:uFillTx/>
                  <a:latin typeface="Arial"/>
                </a:rPr>
                <a:t>Seminar</a:t>
              </a:r>
              <a:endParaRPr b="0" lang="en-GB" sz="700" strike="noStrike" u="none">
                <a:solidFill>
                  <a:srgbClr val="000000"/>
                </a:solidFill>
                <a:effectLst/>
                <a:uFillTx/>
                <a:latin typeface="Arial"/>
              </a:endParaRPr>
            </a:p>
          </p:txBody>
        </p:sp>
      </p:gr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ection Header">
    <p:bg>
      <p:bgPr>
        <a:solidFill>
          <a:schemeClr val="lt1"/>
        </a:solidFill>
      </p:bgPr>
    </p:bg>
    <p:spTree>
      <p:nvGrpSpPr>
        <p:cNvPr id="1" name=""/>
        <p:cNvGrpSpPr/>
        <p:nvPr/>
      </p:nvGrpSpPr>
      <p:grpSpPr>
        <a:xfrm>
          <a:off x="0" y="0"/>
          <a:ext cx="0" cy="0"/>
          <a:chOff x="0" y="0"/>
          <a:chExt cx="0" cy="0"/>
        </a:xfrm>
      </p:grpSpPr>
      <p:sp>
        <p:nvSpPr>
          <p:cNvPr id="10" name="PlaceHolder 1"/>
          <p:cNvSpPr>
            <a:spLocks noGrp="1"/>
          </p:cNvSpPr>
          <p:nvPr>
            <p:ph type="title"/>
          </p:nvPr>
        </p:nvSpPr>
        <p:spPr>
          <a:xfrm>
            <a:off x="722160" y="4406760"/>
            <a:ext cx="7771680" cy="1361520"/>
          </a:xfrm>
          <a:prstGeom prst="rect">
            <a:avLst/>
          </a:prstGeom>
          <a:noFill/>
          <a:ln w="9360">
            <a:noFill/>
          </a:ln>
        </p:spPr>
        <p:txBody>
          <a:bodyPr numCol="1" spcCol="0" lIns="91440" rIns="91440" tIns="45720" bIns="45720" anchor="t">
            <a:noAutofit/>
          </a:bodyPr>
          <a:p>
            <a:pPr indent="0">
              <a:lnSpc>
                <a:spcPct val="100000"/>
              </a:lnSpc>
              <a:buNone/>
              <a:tabLst>
                <a:tab algn="l" pos="0"/>
              </a:tabLst>
            </a:pPr>
            <a:r>
              <a:rPr b="1" lang="en-US" sz="4000" strike="noStrike" u="none" cap="all">
                <a:solidFill>
                  <a:schemeClr val="dk2"/>
                </a:solidFill>
                <a:effectLst/>
                <a:uFillTx/>
                <a:latin typeface="Arial"/>
              </a:rPr>
              <a:t>Click to edit Master title style</a:t>
            </a:r>
            <a:endParaRPr b="0" lang="en-GB" sz="4000" strike="noStrike" u="none">
              <a:solidFill>
                <a:srgbClr val="000000"/>
              </a:solidFill>
              <a:effectLst/>
              <a:uFillTx/>
              <a:latin typeface="Arial"/>
            </a:endParaRPr>
          </a:p>
        </p:txBody>
      </p:sp>
      <p:sp>
        <p:nvSpPr>
          <p:cNvPr id="11" name="PlaceHolder 2"/>
          <p:cNvSpPr>
            <a:spLocks noGrp="1"/>
          </p:cNvSpPr>
          <p:nvPr>
            <p:ph type="body"/>
          </p:nvPr>
        </p:nvSpPr>
        <p:spPr>
          <a:xfrm>
            <a:off x="722160" y="2906640"/>
            <a:ext cx="7771680" cy="1499400"/>
          </a:xfrm>
          <a:prstGeom prst="rect">
            <a:avLst/>
          </a:prstGeom>
          <a:noFill/>
          <a:ln w="9360">
            <a:noFill/>
          </a:ln>
        </p:spPr>
        <p:txBody>
          <a:bodyPr numCol="1" spcCol="0" lIns="91440" rIns="91440" tIns="45720" bIns="45720" anchor="b">
            <a:noAutofit/>
          </a:bodyPr>
          <a:p>
            <a:pPr indent="0">
              <a:lnSpc>
                <a:spcPct val="100000"/>
              </a:lnSpc>
              <a:spcBef>
                <a:spcPts val="400"/>
              </a:spcBef>
              <a:buNone/>
              <a:tabLst>
                <a:tab algn="l" pos="0"/>
              </a:tabLst>
            </a:pPr>
            <a:r>
              <a:rPr b="0" lang="en-US" sz="2000" strike="noStrike" u="none">
                <a:solidFill>
                  <a:schemeClr val="dk1"/>
                </a:solidFill>
                <a:effectLst/>
                <a:uFillTx/>
                <a:latin typeface="Arial"/>
              </a:rPr>
              <a:t>Click to edit Master text styles</a:t>
            </a:r>
            <a:endParaRPr b="0" lang="en-GB" sz="2000" strike="noStrike" u="none">
              <a:solidFill>
                <a:srgbClr val="000000"/>
              </a:solidFill>
              <a:effectLst/>
              <a:uFillTx/>
              <a:latin typeface="Arial"/>
            </a:endParaRPr>
          </a:p>
        </p:txBody>
      </p:sp>
      <p:sp>
        <p:nvSpPr>
          <p:cNvPr id="12" name="PlaceHolder 3"/>
          <p:cNvSpPr>
            <a:spLocks noGrp="1"/>
          </p:cNvSpPr>
          <p:nvPr>
            <p:ph type="dt" idx="1"/>
          </p:nvPr>
        </p:nvSpPr>
        <p:spPr>
          <a:xfrm>
            <a:off x="457200" y="6245280"/>
            <a:ext cx="2133000" cy="475560"/>
          </a:xfrm>
          <a:prstGeom prst="rect">
            <a:avLst/>
          </a:prstGeom>
          <a:noFill/>
          <a:ln w="9360">
            <a:noFill/>
          </a:ln>
        </p:spPr>
        <p:txBody>
          <a:bodyPr numCol="1" spcCol="0" lIns="91440" rIns="91440" tIns="45720" bIns="45720" anchor="t">
            <a:noAutofit/>
          </a:bodyPr>
          <a:lstStyle>
            <a:lvl1pPr indent="0">
              <a:lnSpc>
                <a:spcPct val="100000"/>
              </a:lnSpc>
              <a:buNone/>
              <a:tabLst>
                <a:tab algn="l" pos="0"/>
              </a:tabLst>
              <a:defRPr b="0" lang="en-GB" sz="1400" strike="noStrike" u="none">
                <a:solidFill>
                  <a:srgbClr val="000000"/>
                </a:solidFill>
                <a:effectLst/>
                <a:uFillTx/>
                <a:latin typeface="Times New Roman"/>
              </a:defRPr>
            </a:lvl1pPr>
          </a:lstStyle>
          <a:p>
            <a:pPr indent="0">
              <a:lnSpc>
                <a:spcPct val="100000"/>
              </a:lnSpc>
              <a:buNone/>
              <a:tabLst>
                <a:tab algn="l" pos="0"/>
              </a:tabLst>
            </a:pPr>
            <a:r>
              <a:rPr b="0" lang="en-GB" sz="1400" strike="noStrike" u="none">
                <a:solidFill>
                  <a:srgbClr val="000000"/>
                </a:solidFill>
                <a:effectLst/>
                <a:uFillTx/>
                <a:latin typeface="Times New Roman"/>
              </a:rPr>
              <a:t>&lt;date/time&gt;</a:t>
            </a:r>
            <a:endParaRPr b="0" lang="en-GB" sz="1400" strike="noStrike" u="none">
              <a:solidFill>
                <a:srgbClr val="000000"/>
              </a:solidFill>
              <a:effectLst/>
              <a:uFillTx/>
              <a:latin typeface="Times New Roman"/>
            </a:endParaRPr>
          </a:p>
        </p:txBody>
      </p:sp>
      <p:sp>
        <p:nvSpPr>
          <p:cNvPr id="13" name="PlaceHolder 4"/>
          <p:cNvSpPr>
            <a:spLocks noGrp="1"/>
          </p:cNvSpPr>
          <p:nvPr>
            <p:ph type="ftr" idx="2"/>
          </p:nvPr>
        </p:nvSpPr>
        <p:spPr>
          <a:xfrm>
            <a:off x="3124080" y="6245280"/>
            <a:ext cx="2894760" cy="475560"/>
          </a:xfrm>
          <a:prstGeom prst="rect">
            <a:avLst/>
          </a:prstGeom>
          <a:noFill/>
          <a:ln w="9360">
            <a:noFill/>
          </a:ln>
        </p:spPr>
        <p:txBody>
          <a:bodyPr numCol="1" spcCol="0" lIns="91440" rIns="91440" tIns="45720" bIns="45720" anchor="t">
            <a:noAutofit/>
          </a:bodyPr>
          <a:lstStyle>
            <a:lvl1pPr indent="0" algn="ctr">
              <a:lnSpc>
                <a:spcPct val="100000"/>
              </a:lnSpc>
              <a:buNone/>
              <a:tabLst>
                <a:tab algn="l" pos="0"/>
              </a:tabLst>
              <a:defRPr b="0" lang="en-GB" sz="1400" strike="noStrike" u="none">
                <a:solidFill>
                  <a:srgbClr val="000000"/>
                </a:solidFill>
                <a:effectLst/>
                <a:uFillTx/>
                <a:latin typeface="Times New Roman"/>
              </a:defRPr>
            </a:lvl1pPr>
          </a:lstStyle>
          <a:p>
            <a:pPr indent="0" algn="ctr">
              <a:lnSpc>
                <a:spcPct val="100000"/>
              </a:lnSpc>
              <a:buNone/>
              <a:tabLst>
                <a:tab algn="l" pos="0"/>
              </a:tabLst>
            </a:pPr>
            <a:r>
              <a:rPr b="0" lang="en-GB" sz="1400" strike="noStrike" u="none">
                <a:solidFill>
                  <a:srgbClr val="000000"/>
                </a:solidFill>
                <a:effectLst/>
                <a:uFillTx/>
                <a:latin typeface="Times New Roman"/>
              </a:rPr>
              <a:t>&lt;footer&gt;</a:t>
            </a:r>
            <a:endParaRPr b="0" lang="en-GB" sz="1400" strike="noStrike" u="none">
              <a:solidFill>
                <a:srgbClr val="000000"/>
              </a:solidFill>
              <a:effectLst/>
              <a:uFillTx/>
              <a:latin typeface="Times New Roman"/>
            </a:endParaRPr>
          </a:p>
        </p:txBody>
      </p:sp>
      <p:sp>
        <p:nvSpPr>
          <p:cNvPr id="14" name="PlaceHolder 5"/>
          <p:cNvSpPr>
            <a:spLocks noGrp="1"/>
          </p:cNvSpPr>
          <p:nvPr>
            <p:ph type="sldNum" idx="3"/>
          </p:nvPr>
        </p:nvSpPr>
        <p:spPr>
          <a:xfrm>
            <a:off x="6553080" y="6245280"/>
            <a:ext cx="2133000" cy="475560"/>
          </a:xfrm>
          <a:prstGeom prst="rect">
            <a:avLst/>
          </a:prstGeom>
          <a:noFill/>
          <a:ln w="9360">
            <a:noFill/>
          </a:ln>
        </p:spPr>
        <p:txBody>
          <a:bodyPr numCol="1" spcCol="0" lIns="91440" rIns="91440" tIns="45720" bIns="45720" anchor="t">
            <a:noAutofit/>
          </a:bodyPr>
          <a:lstStyle>
            <a:lvl1pPr indent="0" algn="r">
              <a:lnSpc>
                <a:spcPct val="100000"/>
              </a:lnSpc>
              <a:buNone/>
              <a:tabLst>
                <a:tab algn="l" pos="0"/>
              </a:tabLst>
              <a:defRPr b="0" lang="en-GB" sz="1400" strike="noStrike" u="none">
                <a:solidFill>
                  <a:schemeClr val="dk1"/>
                </a:solidFill>
                <a:effectLst/>
                <a:uFillTx/>
                <a:latin typeface="Arial"/>
              </a:defRPr>
            </a:lvl1pPr>
          </a:lstStyle>
          <a:p>
            <a:pPr indent="0" algn="r">
              <a:lnSpc>
                <a:spcPct val="100000"/>
              </a:lnSpc>
              <a:buNone/>
              <a:tabLst>
                <a:tab algn="l" pos="0"/>
              </a:tabLst>
            </a:pPr>
            <a:fld id="{8D9051AE-ABB6-47BB-803E-EDE5B8F1A0DE}" type="slidenum">
              <a:rPr b="0" lang="en-GB" sz="1400" strike="noStrike" u="none">
                <a:solidFill>
                  <a:schemeClr val="dk1"/>
                </a:solidFill>
                <a:effectLst/>
                <a:uFillTx/>
                <a:latin typeface="Arial"/>
              </a:rPr>
              <a:t>&lt;number&gt;</a:t>
            </a:fld>
            <a:endParaRPr b="0" lang="en-GB" sz="1400" strike="noStrike" u="none">
              <a:solidFill>
                <a:srgbClr val="000000"/>
              </a:solidFill>
              <a:effectLst/>
              <a:uFillTx/>
              <a:latin typeface="Times New Roman"/>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wo Content">
    <p:bg>
      <p:bgPr>
        <a:solidFill>
          <a:schemeClr val="lt1"/>
        </a:solidFill>
      </p:bgPr>
    </p:bg>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4680"/>
            <a:ext cx="8228880" cy="1142280"/>
          </a:xfrm>
          <a:prstGeom prst="rect">
            <a:avLst/>
          </a:prstGeom>
          <a:noFill/>
          <a:ln w="9360">
            <a:noFill/>
          </a:ln>
        </p:spPr>
        <p:txBody>
          <a:bodyPr numCol="1" spcCol="0" lIns="91440" rIns="91440" tIns="45720" bIns="45720" anchor="ctr">
            <a:noAutofit/>
          </a:bodyPr>
          <a:p>
            <a:pPr indent="0" algn="ctr">
              <a:lnSpc>
                <a:spcPct val="100000"/>
              </a:lnSpc>
              <a:buNone/>
              <a:tabLst>
                <a:tab algn="l" pos="0"/>
              </a:tabLst>
            </a:pPr>
            <a:r>
              <a:rPr b="0" lang="en-US" sz="4400" strike="noStrike" u="none">
                <a:solidFill>
                  <a:schemeClr val="dk2"/>
                </a:solidFill>
                <a:effectLst/>
                <a:uFillTx/>
                <a:latin typeface="Arial"/>
              </a:rPr>
              <a:t>Click to edit Master title style</a:t>
            </a:r>
            <a:endParaRPr b="0" lang="en-GB" sz="4400" strike="noStrike" u="none">
              <a:solidFill>
                <a:srgbClr val="000000"/>
              </a:solidFill>
              <a:effectLst/>
              <a:uFillTx/>
              <a:latin typeface="Arial"/>
            </a:endParaRPr>
          </a:p>
        </p:txBody>
      </p:sp>
      <p:sp>
        <p:nvSpPr>
          <p:cNvPr id="16" name="PlaceHolder 2"/>
          <p:cNvSpPr>
            <a:spLocks noGrp="1"/>
          </p:cNvSpPr>
          <p:nvPr>
            <p:ph type="body"/>
          </p:nvPr>
        </p:nvSpPr>
        <p:spPr>
          <a:xfrm>
            <a:off x="457200" y="1600200"/>
            <a:ext cx="4037760" cy="4525200"/>
          </a:xfrm>
          <a:prstGeom prst="rect">
            <a:avLst/>
          </a:prstGeom>
          <a:noFill/>
          <a:ln w="9360">
            <a:noFill/>
          </a:ln>
        </p:spPr>
        <p:txBody>
          <a:bodyPr numCol="1" spcCol="0" lIns="91440" rIns="91440" tIns="45720" bIns="45720" anchor="t">
            <a:noAutofit/>
          </a:bodyPr>
          <a:p>
            <a:pPr marL="343080" indent="-343080">
              <a:lnSpc>
                <a:spcPct val="100000"/>
              </a:lnSpc>
              <a:spcBef>
                <a:spcPts val="561"/>
              </a:spcBef>
              <a:buClr>
                <a:srgbClr val="000000"/>
              </a:buClr>
              <a:buFont typeface="Symbol" charset="2"/>
              <a:buChar char=""/>
            </a:pPr>
            <a:r>
              <a:rPr b="0" lang="en-US" sz="2800" strike="noStrike" u="none">
                <a:solidFill>
                  <a:schemeClr val="dk1"/>
                </a:solidFill>
                <a:effectLst/>
                <a:uFillTx/>
                <a:latin typeface="Arial"/>
              </a:rPr>
              <a:t>Click to edit Master text styles</a:t>
            </a:r>
            <a:endParaRPr b="0" lang="en-GB" sz="2800" strike="noStrike" u="none">
              <a:solidFill>
                <a:srgbClr val="000000"/>
              </a:solidFill>
              <a:effectLst/>
              <a:uFillTx/>
              <a:latin typeface="Arial"/>
            </a:endParaRPr>
          </a:p>
          <a:p>
            <a:pPr lvl="1" marL="743040" indent="-285840">
              <a:lnSpc>
                <a:spcPct val="100000"/>
              </a:lnSpc>
              <a:spcBef>
                <a:spcPts val="479"/>
              </a:spcBef>
              <a:buClr>
                <a:srgbClr val="000000"/>
              </a:buClr>
              <a:buFont typeface="Symbol" charset="2"/>
              <a:buChar char=""/>
            </a:pPr>
            <a:r>
              <a:rPr b="0" lang="en-US" sz="2400" strike="noStrike" u="none">
                <a:solidFill>
                  <a:srgbClr val="000000"/>
                </a:solidFill>
                <a:effectLst/>
                <a:uFillTx/>
                <a:latin typeface="Arial"/>
                <a:ea typeface="Times New Roman"/>
              </a:rPr>
              <a:t>Second level</a:t>
            </a:r>
            <a:endParaRPr b="0" lang="en-GB" sz="2400" strike="noStrike" u="none">
              <a:solidFill>
                <a:srgbClr val="000000"/>
              </a:solidFill>
              <a:effectLst/>
              <a:uFillTx/>
              <a:latin typeface="Arial"/>
            </a:endParaRPr>
          </a:p>
          <a:p>
            <a:pPr lvl="2" marL="1143000" indent="-228600">
              <a:lnSpc>
                <a:spcPct val="100000"/>
              </a:lnSpc>
              <a:spcBef>
                <a:spcPts val="400"/>
              </a:spcBef>
              <a:buClr>
                <a:srgbClr val="000000"/>
              </a:buClr>
              <a:buFont typeface="Symbol" charset="2"/>
              <a:buChar char=""/>
            </a:pPr>
            <a:r>
              <a:rPr b="0" lang="en-US" sz="2000" strike="noStrike" u="none">
                <a:solidFill>
                  <a:schemeClr val="dk1"/>
                </a:solidFill>
                <a:effectLst/>
                <a:uFillTx/>
                <a:latin typeface="Arial"/>
                <a:ea typeface="Times New Roman"/>
              </a:rPr>
              <a:t>Third level</a:t>
            </a:r>
            <a:endParaRPr b="0" lang="en-GB" sz="2000" strike="noStrike" u="none">
              <a:solidFill>
                <a:srgbClr val="000000"/>
              </a:solidFill>
              <a:effectLst/>
              <a:uFillTx/>
              <a:latin typeface="Arial"/>
            </a:endParaRPr>
          </a:p>
          <a:p>
            <a:pPr lvl="3" marL="1600200" indent="-228600">
              <a:lnSpc>
                <a:spcPct val="100000"/>
              </a:lnSpc>
              <a:spcBef>
                <a:spcPts val="360"/>
              </a:spcBef>
              <a:buClr>
                <a:srgbClr val="000000"/>
              </a:buClr>
              <a:buFont typeface="Symbol" charset="2"/>
              <a:buChar char=""/>
            </a:pPr>
            <a:r>
              <a:rPr b="0" lang="en-US" sz="1800" strike="noStrike" u="none">
                <a:solidFill>
                  <a:schemeClr val="dk1"/>
                </a:solidFill>
                <a:effectLst/>
                <a:uFillTx/>
                <a:latin typeface="Arial"/>
                <a:ea typeface="Times New Roman"/>
              </a:rPr>
              <a:t>Fourth level</a:t>
            </a:r>
            <a:endParaRPr b="0" lang="en-GB" sz="1800" strike="noStrike" u="none">
              <a:solidFill>
                <a:srgbClr val="000000"/>
              </a:solidFill>
              <a:effectLst/>
              <a:uFillTx/>
              <a:latin typeface="Arial"/>
            </a:endParaRPr>
          </a:p>
          <a:p>
            <a:pPr lvl="4" marL="2057400" indent="-228600">
              <a:lnSpc>
                <a:spcPct val="100000"/>
              </a:lnSpc>
              <a:spcBef>
                <a:spcPts val="360"/>
              </a:spcBef>
              <a:buClr>
                <a:srgbClr val="000000"/>
              </a:buClr>
              <a:buFont typeface="OpenSymbol"/>
              <a:buChar char="»"/>
            </a:pPr>
            <a:r>
              <a:rPr b="0" lang="en-US" sz="1800" strike="noStrike" u="none">
                <a:solidFill>
                  <a:schemeClr val="dk1"/>
                </a:solidFill>
                <a:effectLst/>
                <a:uFillTx/>
                <a:latin typeface="Arial"/>
                <a:ea typeface="Times New Roman"/>
              </a:rPr>
              <a:t>Fifth level</a:t>
            </a:r>
            <a:endParaRPr b="0" lang="en-GB" sz="1800" strike="noStrike" u="none">
              <a:solidFill>
                <a:srgbClr val="000000"/>
              </a:solidFill>
              <a:effectLst/>
              <a:uFillTx/>
              <a:latin typeface="Arial"/>
            </a:endParaRPr>
          </a:p>
        </p:txBody>
      </p:sp>
      <p:sp>
        <p:nvSpPr>
          <p:cNvPr id="17" name="PlaceHolder 3"/>
          <p:cNvSpPr>
            <a:spLocks noGrp="1"/>
          </p:cNvSpPr>
          <p:nvPr>
            <p:ph type="body"/>
          </p:nvPr>
        </p:nvSpPr>
        <p:spPr>
          <a:xfrm>
            <a:off x="4648320" y="1600200"/>
            <a:ext cx="4037760" cy="4525200"/>
          </a:xfrm>
          <a:prstGeom prst="rect">
            <a:avLst/>
          </a:prstGeom>
          <a:noFill/>
          <a:ln w="9360">
            <a:noFill/>
          </a:ln>
        </p:spPr>
        <p:txBody>
          <a:bodyPr numCol="1" spcCol="0" lIns="91440" rIns="91440" tIns="45720" bIns="45720" anchor="t">
            <a:noAutofit/>
          </a:bodyPr>
          <a:p>
            <a:pPr marL="343080" indent="-343080">
              <a:lnSpc>
                <a:spcPct val="100000"/>
              </a:lnSpc>
              <a:spcBef>
                <a:spcPts val="561"/>
              </a:spcBef>
              <a:buClr>
                <a:srgbClr val="000000"/>
              </a:buClr>
              <a:buFont typeface="Symbol" charset="2"/>
              <a:buChar char=""/>
            </a:pPr>
            <a:r>
              <a:rPr b="0" lang="en-US" sz="2800" strike="noStrike" u="none">
                <a:solidFill>
                  <a:schemeClr val="dk1"/>
                </a:solidFill>
                <a:effectLst/>
                <a:uFillTx/>
                <a:latin typeface="Arial"/>
              </a:rPr>
              <a:t>Click to edit Master text styles</a:t>
            </a:r>
            <a:endParaRPr b="0" lang="en-GB" sz="2800" strike="noStrike" u="none">
              <a:solidFill>
                <a:srgbClr val="000000"/>
              </a:solidFill>
              <a:effectLst/>
              <a:uFillTx/>
              <a:latin typeface="Arial"/>
            </a:endParaRPr>
          </a:p>
          <a:p>
            <a:pPr lvl="1" marL="743040" indent="-285840">
              <a:lnSpc>
                <a:spcPct val="100000"/>
              </a:lnSpc>
              <a:spcBef>
                <a:spcPts val="479"/>
              </a:spcBef>
              <a:buClr>
                <a:srgbClr val="000000"/>
              </a:buClr>
              <a:buFont typeface="Symbol" charset="2"/>
              <a:buChar char=""/>
            </a:pPr>
            <a:r>
              <a:rPr b="0" lang="en-US" sz="2400" strike="noStrike" u="none">
                <a:solidFill>
                  <a:srgbClr val="000000"/>
                </a:solidFill>
                <a:effectLst/>
                <a:uFillTx/>
                <a:latin typeface="Arial"/>
                <a:ea typeface="Times New Roman"/>
              </a:rPr>
              <a:t>Second level</a:t>
            </a:r>
            <a:endParaRPr b="0" lang="en-GB" sz="2400" strike="noStrike" u="none">
              <a:solidFill>
                <a:srgbClr val="000000"/>
              </a:solidFill>
              <a:effectLst/>
              <a:uFillTx/>
              <a:latin typeface="Arial"/>
            </a:endParaRPr>
          </a:p>
          <a:p>
            <a:pPr lvl="2" marL="1143000" indent="-228600">
              <a:lnSpc>
                <a:spcPct val="100000"/>
              </a:lnSpc>
              <a:spcBef>
                <a:spcPts val="400"/>
              </a:spcBef>
              <a:buClr>
                <a:srgbClr val="000000"/>
              </a:buClr>
              <a:buFont typeface="Symbol" charset="2"/>
              <a:buChar char=""/>
            </a:pPr>
            <a:r>
              <a:rPr b="0" lang="en-US" sz="2000" strike="noStrike" u="none">
                <a:solidFill>
                  <a:schemeClr val="dk1"/>
                </a:solidFill>
                <a:effectLst/>
                <a:uFillTx/>
                <a:latin typeface="Arial"/>
                <a:ea typeface="Times New Roman"/>
              </a:rPr>
              <a:t>Third level</a:t>
            </a:r>
            <a:endParaRPr b="0" lang="en-GB" sz="2000" strike="noStrike" u="none">
              <a:solidFill>
                <a:srgbClr val="000000"/>
              </a:solidFill>
              <a:effectLst/>
              <a:uFillTx/>
              <a:latin typeface="Arial"/>
            </a:endParaRPr>
          </a:p>
          <a:p>
            <a:pPr lvl="3" marL="1600200" indent="-228600">
              <a:lnSpc>
                <a:spcPct val="100000"/>
              </a:lnSpc>
              <a:spcBef>
                <a:spcPts val="360"/>
              </a:spcBef>
              <a:buClr>
                <a:srgbClr val="000000"/>
              </a:buClr>
              <a:buFont typeface="Symbol" charset="2"/>
              <a:buChar char=""/>
            </a:pPr>
            <a:r>
              <a:rPr b="0" lang="en-US" sz="1800" strike="noStrike" u="none">
                <a:solidFill>
                  <a:schemeClr val="dk1"/>
                </a:solidFill>
                <a:effectLst/>
                <a:uFillTx/>
                <a:latin typeface="Arial"/>
                <a:ea typeface="Times New Roman"/>
              </a:rPr>
              <a:t>Fourth level</a:t>
            </a:r>
            <a:endParaRPr b="0" lang="en-GB" sz="1800" strike="noStrike" u="none">
              <a:solidFill>
                <a:srgbClr val="000000"/>
              </a:solidFill>
              <a:effectLst/>
              <a:uFillTx/>
              <a:latin typeface="Arial"/>
            </a:endParaRPr>
          </a:p>
          <a:p>
            <a:pPr lvl="4" marL="2057400" indent="-228600">
              <a:lnSpc>
                <a:spcPct val="100000"/>
              </a:lnSpc>
              <a:spcBef>
                <a:spcPts val="360"/>
              </a:spcBef>
              <a:buClr>
                <a:srgbClr val="000000"/>
              </a:buClr>
              <a:buFont typeface="OpenSymbol"/>
              <a:buChar char="»"/>
            </a:pPr>
            <a:r>
              <a:rPr b="0" lang="en-US" sz="1800" strike="noStrike" u="none">
                <a:solidFill>
                  <a:schemeClr val="dk1"/>
                </a:solidFill>
                <a:effectLst/>
                <a:uFillTx/>
                <a:latin typeface="Arial"/>
                <a:ea typeface="Times New Roman"/>
              </a:rPr>
              <a:t>Fifth level</a:t>
            </a:r>
            <a:endParaRPr b="0" lang="en-GB" sz="1800" strike="noStrike" u="none">
              <a:solidFill>
                <a:srgbClr val="000000"/>
              </a:solidFill>
              <a:effectLst/>
              <a:uFillTx/>
              <a:latin typeface="Arial"/>
            </a:endParaRPr>
          </a:p>
        </p:txBody>
      </p:sp>
      <p:sp>
        <p:nvSpPr>
          <p:cNvPr id="18" name="PlaceHolder 4"/>
          <p:cNvSpPr>
            <a:spLocks noGrp="1"/>
          </p:cNvSpPr>
          <p:nvPr>
            <p:ph type="dt" idx="4"/>
          </p:nvPr>
        </p:nvSpPr>
        <p:spPr>
          <a:xfrm>
            <a:off x="457200" y="6245280"/>
            <a:ext cx="2133000" cy="475560"/>
          </a:xfrm>
          <a:prstGeom prst="rect">
            <a:avLst/>
          </a:prstGeom>
          <a:noFill/>
          <a:ln w="9360">
            <a:noFill/>
          </a:ln>
        </p:spPr>
        <p:txBody>
          <a:bodyPr numCol="1" spcCol="0" lIns="91440" rIns="91440" tIns="45720" bIns="45720" anchor="t">
            <a:noAutofit/>
          </a:bodyPr>
          <a:lstStyle>
            <a:lvl1pPr indent="0">
              <a:lnSpc>
                <a:spcPct val="100000"/>
              </a:lnSpc>
              <a:buNone/>
              <a:tabLst>
                <a:tab algn="l" pos="0"/>
              </a:tabLst>
              <a:defRPr b="0" lang="en-GB" sz="1400" strike="noStrike" u="none">
                <a:solidFill>
                  <a:srgbClr val="000000"/>
                </a:solidFill>
                <a:effectLst/>
                <a:uFillTx/>
                <a:latin typeface="Times New Roman"/>
              </a:defRPr>
            </a:lvl1pPr>
          </a:lstStyle>
          <a:p>
            <a:pPr indent="0">
              <a:lnSpc>
                <a:spcPct val="100000"/>
              </a:lnSpc>
              <a:buNone/>
              <a:tabLst>
                <a:tab algn="l" pos="0"/>
              </a:tabLst>
            </a:pPr>
            <a:r>
              <a:rPr b="0" lang="en-GB" sz="1400" strike="noStrike" u="none">
                <a:solidFill>
                  <a:srgbClr val="000000"/>
                </a:solidFill>
                <a:effectLst/>
                <a:uFillTx/>
                <a:latin typeface="Times New Roman"/>
              </a:rPr>
              <a:t>&lt;date/time&gt;</a:t>
            </a:r>
            <a:endParaRPr b="0" lang="en-GB" sz="1400" strike="noStrike" u="none">
              <a:solidFill>
                <a:srgbClr val="000000"/>
              </a:solidFill>
              <a:effectLst/>
              <a:uFillTx/>
              <a:latin typeface="Times New Roman"/>
            </a:endParaRPr>
          </a:p>
        </p:txBody>
      </p:sp>
      <p:sp>
        <p:nvSpPr>
          <p:cNvPr id="19" name="PlaceHolder 5"/>
          <p:cNvSpPr>
            <a:spLocks noGrp="1"/>
          </p:cNvSpPr>
          <p:nvPr>
            <p:ph type="ftr" idx="5"/>
          </p:nvPr>
        </p:nvSpPr>
        <p:spPr>
          <a:xfrm>
            <a:off x="3124080" y="6245280"/>
            <a:ext cx="2894760" cy="475560"/>
          </a:xfrm>
          <a:prstGeom prst="rect">
            <a:avLst/>
          </a:prstGeom>
          <a:noFill/>
          <a:ln w="9360">
            <a:noFill/>
          </a:ln>
        </p:spPr>
        <p:txBody>
          <a:bodyPr numCol="1" spcCol="0" lIns="91440" rIns="91440" tIns="45720" bIns="45720" anchor="t">
            <a:noAutofit/>
          </a:bodyPr>
          <a:lstStyle>
            <a:lvl1pPr indent="0" algn="ctr">
              <a:lnSpc>
                <a:spcPct val="100000"/>
              </a:lnSpc>
              <a:buNone/>
              <a:tabLst>
                <a:tab algn="l" pos="0"/>
              </a:tabLst>
              <a:defRPr b="0" lang="en-GB" sz="1400" strike="noStrike" u="none">
                <a:solidFill>
                  <a:srgbClr val="000000"/>
                </a:solidFill>
                <a:effectLst/>
                <a:uFillTx/>
                <a:latin typeface="Times New Roman"/>
              </a:defRPr>
            </a:lvl1pPr>
          </a:lstStyle>
          <a:p>
            <a:pPr indent="0" algn="ctr">
              <a:lnSpc>
                <a:spcPct val="100000"/>
              </a:lnSpc>
              <a:buNone/>
              <a:tabLst>
                <a:tab algn="l" pos="0"/>
              </a:tabLst>
            </a:pPr>
            <a:r>
              <a:rPr b="0" lang="en-GB" sz="1400" strike="noStrike" u="none">
                <a:solidFill>
                  <a:srgbClr val="000000"/>
                </a:solidFill>
                <a:effectLst/>
                <a:uFillTx/>
                <a:latin typeface="Times New Roman"/>
              </a:rPr>
              <a:t>&lt;footer&gt;</a:t>
            </a:r>
            <a:endParaRPr b="0" lang="en-GB" sz="1400" strike="noStrike" u="none">
              <a:solidFill>
                <a:srgbClr val="000000"/>
              </a:solidFill>
              <a:effectLst/>
              <a:uFillTx/>
              <a:latin typeface="Times New Roman"/>
            </a:endParaRPr>
          </a:p>
        </p:txBody>
      </p:sp>
      <p:sp>
        <p:nvSpPr>
          <p:cNvPr id="20" name="PlaceHolder 6"/>
          <p:cNvSpPr>
            <a:spLocks noGrp="1"/>
          </p:cNvSpPr>
          <p:nvPr>
            <p:ph type="sldNum" idx="6"/>
          </p:nvPr>
        </p:nvSpPr>
        <p:spPr>
          <a:xfrm>
            <a:off x="6553080" y="6245280"/>
            <a:ext cx="2133000" cy="475560"/>
          </a:xfrm>
          <a:prstGeom prst="rect">
            <a:avLst/>
          </a:prstGeom>
          <a:noFill/>
          <a:ln w="9360">
            <a:noFill/>
          </a:ln>
        </p:spPr>
        <p:txBody>
          <a:bodyPr numCol="1" spcCol="0" lIns="91440" rIns="91440" tIns="45720" bIns="45720" anchor="t">
            <a:noAutofit/>
          </a:bodyPr>
          <a:lstStyle>
            <a:lvl1pPr indent="0" algn="r">
              <a:lnSpc>
                <a:spcPct val="100000"/>
              </a:lnSpc>
              <a:buNone/>
              <a:tabLst>
                <a:tab algn="l" pos="0"/>
              </a:tabLst>
              <a:defRPr b="0" lang="en-GB" sz="1400" strike="noStrike" u="none">
                <a:solidFill>
                  <a:schemeClr val="dk1"/>
                </a:solidFill>
                <a:effectLst/>
                <a:uFillTx/>
                <a:latin typeface="Arial"/>
              </a:defRPr>
            </a:lvl1pPr>
          </a:lstStyle>
          <a:p>
            <a:pPr indent="0" algn="r">
              <a:lnSpc>
                <a:spcPct val="100000"/>
              </a:lnSpc>
              <a:buNone/>
              <a:tabLst>
                <a:tab algn="l" pos="0"/>
              </a:tabLst>
            </a:pPr>
            <a:fld id="{DA37D4C5-45CB-4D8E-84DB-C27C980436A4}" type="slidenum">
              <a:rPr b="0" lang="en-GB" sz="1400" strike="noStrike" u="none">
                <a:solidFill>
                  <a:schemeClr val="dk1"/>
                </a:solidFill>
                <a:effectLst/>
                <a:uFillTx/>
                <a:latin typeface="Arial"/>
              </a:rPr>
              <a:t>&lt;number&gt;</a:t>
            </a:fld>
            <a:endParaRPr b="0" lang="en-GB" sz="1400" strike="noStrike" u="none">
              <a:solidFill>
                <a:srgbClr val="000000"/>
              </a:solidFill>
              <a:effectLst/>
              <a:uFillTx/>
              <a:latin typeface="Times New Roman"/>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omparison">
    <p:bg>
      <p:bgPr>
        <a:solidFill>
          <a:schemeClr val="lt1"/>
        </a:solidFill>
      </p:bgPr>
    </p:bg>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274680"/>
            <a:ext cx="8228880" cy="1142280"/>
          </a:xfrm>
          <a:prstGeom prst="rect">
            <a:avLst/>
          </a:prstGeom>
          <a:noFill/>
          <a:ln w="9360">
            <a:noFill/>
          </a:ln>
        </p:spPr>
        <p:txBody>
          <a:bodyPr numCol="1" spcCol="0" lIns="91440" rIns="91440" tIns="45720" bIns="45720" anchor="ctr">
            <a:noAutofit/>
          </a:bodyPr>
          <a:p>
            <a:pPr indent="0" algn="ctr">
              <a:lnSpc>
                <a:spcPct val="100000"/>
              </a:lnSpc>
              <a:buNone/>
              <a:tabLst>
                <a:tab algn="l" pos="0"/>
              </a:tabLst>
            </a:pPr>
            <a:r>
              <a:rPr b="0" lang="en-US" sz="4400" strike="noStrike" u="none">
                <a:solidFill>
                  <a:schemeClr val="dk2"/>
                </a:solidFill>
                <a:effectLst/>
                <a:uFillTx/>
                <a:latin typeface="Arial"/>
              </a:rPr>
              <a:t>Click to edit Master title style</a:t>
            </a:r>
            <a:endParaRPr b="0" lang="en-GB" sz="4400" strike="noStrike" u="none">
              <a:solidFill>
                <a:srgbClr val="000000"/>
              </a:solidFill>
              <a:effectLst/>
              <a:uFillTx/>
              <a:latin typeface="Arial"/>
            </a:endParaRPr>
          </a:p>
        </p:txBody>
      </p:sp>
      <p:sp>
        <p:nvSpPr>
          <p:cNvPr id="22" name="PlaceHolder 2"/>
          <p:cNvSpPr>
            <a:spLocks noGrp="1"/>
          </p:cNvSpPr>
          <p:nvPr>
            <p:ph type="body"/>
          </p:nvPr>
        </p:nvSpPr>
        <p:spPr>
          <a:xfrm>
            <a:off x="457200" y="1535040"/>
            <a:ext cx="4039560" cy="639000"/>
          </a:xfrm>
          <a:prstGeom prst="rect">
            <a:avLst/>
          </a:prstGeom>
          <a:noFill/>
          <a:ln w="9360">
            <a:noFill/>
          </a:ln>
        </p:spPr>
        <p:txBody>
          <a:bodyPr numCol="1" spcCol="0" lIns="91440" rIns="91440" tIns="45720" bIns="45720" anchor="b">
            <a:noAutofit/>
          </a:bodyPr>
          <a:p>
            <a:pPr indent="0">
              <a:lnSpc>
                <a:spcPct val="100000"/>
              </a:lnSpc>
              <a:spcBef>
                <a:spcPts val="479"/>
              </a:spcBef>
              <a:buNone/>
              <a:tabLst>
                <a:tab algn="l" pos="0"/>
              </a:tabLst>
            </a:pPr>
            <a:r>
              <a:rPr b="1" lang="en-US" sz="2400" strike="noStrike" u="none">
                <a:solidFill>
                  <a:schemeClr val="dk1"/>
                </a:solidFill>
                <a:effectLst/>
                <a:uFillTx/>
                <a:latin typeface="Arial"/>
              </a:rPr>
              <a:t>Click to edit Master text styles</a:t>
            </a:r>
            <a:endParaRPr b="0" lang="en-GB" sz="2400" strike="noStrike" u="none">
              <a:solidFill>
                <a:srgbClr val="000000"/>
              </a:solidFill>
              <a:effectLst/>
              <a:uFillTx/>
              <a:latin typeface="Arial"/>
            </a:endParaRPr>
          </a:p>
        </p:txBody>
      </p:sp>
      <p:sp>
        <p:nvSpPr>
          <p:cNvPr id="23" name="PlaceHolder 3"/>
          <p:cNvSpPr>
            <a:spLocks noGrp="1"/>
          </p:cNvSpPr>
          <p:nvPr>
            <p:ph type="body"/>
          </p:nvPr>
        </p:nvSpPr>
        <p:spPr>
          <a:xfrm>
            <a:off x="457200" y="2174760"/>
            <a:ext cx="4039560" cy="3950640"/>
          </a:xfrm>
          <a:prstGeom prst="rect">
            <a:avLst/>
          </a:prstGeom>
          <a:noFill/>
          <a:ln w="9360">
            <a:noFill/>
          </a:ln>
        </p:spPr>
        <p:txBody>
          <a:bodyPr numCol="1" spcCol="0" lIns="91440" rIns="91440" tIns="45720" bIns="45720" anchor="t">
            <a:noAutofit/>
          </a:bodyPr>
          <a:p>
            <a:pPr marL="343080" indent="-343080">
              <a:lnSpc>
                <a:spcPct val="100000"/>
              </a:lnSpc>
              <a:spcBef>
                <a:spcPts val="479"/>
              </a:spcBef>
              <a:buClr>
                <a:srgbClr val="000000"/>
              </a:buClr>
              <a:buFont typeface="Symbol" charset="2"/>
              <a:buChar char=""/>
            </a:pPr>
            <a:r>
              <a:rPr b="0" lang="en-US" sz="2400" strike="noStrike" u="none">
                <a:solidFill>
                  <a:schemeClr val="dk1"/>
                </a:solidFill>
                <a:effectLst/>
                <a:uFillTx/>
                <a:latin typeface="Arial"/>
              </a:rPr>
              <a:t>Click to edit Master text styles</a:t>
            </a:r>
            <a:endParaRPr b="0" lang="en-GB" sz="2400" strike="noStrike" u="none">
              <a:solidFill>
                <a:srgbClr val="000000"/>
              </a:solidFill>
              <a:effectLst/>
              <a:uFillTx/>
              <a:latin typeface="Arial"/>
            </a:endParaRPr>
          </a:p>
          <a:p>
            <a:pPr lvl="1" marL="743040" indent="-285840">
              <a:lnSpc>
                <a:spcPct val="100000"/>
              </a:lnSpc>
              <a:spcBef>
                <a:spcPts val="400"/>
              </a:spcBef>
              <a:buClr>
                <a:srgbClr val="000000"/>
              </a:buClr>
              <a:buFont typeface="Symbol" charset="2"/>
              <a:buChar char=""/>
            </a:pPr>
            <a:r>
              <a:rPr b="0" lang="en-US" sz="2000" strike="noStrike" u="none">
                <a:solidFill>
                  <a:srgbClr val="000000"/>
                </a:solidFill>
                <a:effectLst/>
                <a:uFillTx/>
                <a:latin typeface="Arial"/>
                <a:ea typeface="Times New Roman"/>
              </a:rPr>
              <a:t>Second level</a:t>
            </a:r>
            <a:endParaRPr b="0" lang="en-GB" sz="2000" strike="noStrike" u="none">
              <a:solidFill>
                <a:srgbClr val="000000"/>
              </a:solidFill>
              <a:effectLst/>
              <a:uFillTx/>
              <a:latin typeface="Arial"/>
            </a:endParaRPr>
          </a:p>
          <a:p>
            <a:pPr lvl="2" marL="1143000" indent="-228600">
              <a:lnSpc>
                <a:spcPct val="100000"/>
              </a:lnSpc>
              <a:spcBef>
                <a:spcPts val="360"/>
              </a:spcBef>
              <a:buClr>
                <a:srgbClr val="000000"/>
              </a:buClr>
              <a:buFont typeface="Symbol" charset="2"/>
              <a:buChar char=""/>
            </a:pPr>
            <a:r>
              <a:rPr b="0" lang="en-US" sz="1800" strike="noStrike" u="none">
                <a:solidFill>
                  <a:schemeClr val="dk1"/>
                </a:solidFill>
                <a:effectLst/>
                <a:uFillTx/>
                <a:latin typeface="Arial"/>
                <a:ea typeface="Times New Roman"/>
              </a:rPr>
              <a:t>Third level</a:t>
            </a:r>
            <a:endParaRPr b="0" lang="en-GB" sz="1800" strike="noStrike" u="none">
              <a:solidFill>
                <a:srgbClr val="000000"/>
              </a:solidFill>
              <a:effectLst/>
              <a:uFillTx/>
              <a:latin typeface="Arial"/>
            </a:endParaRPr>
          </a:p>
          <a:p>
            <a:pPr lvl="3" marL="1600200" indent="-228600">
              <a:lnSpc>
                <a:spcPct val="100000"/>
              </a:lnSpc>
              <a:spcBef>
                <a:spcPts val="320"/>
              </a:spcBef>
              <a:buClr>
                <a:srgbClr val="000000"/>
              </a:buClr>
              <a:buFont typeface="Symbol" charset="2"/>
              <a:buChar char=""/>
            </a:pPr>
            <a:r>
              <a:rPr b="0" lang="en-US" sz="1600" strike="noStrike" u="none">
                <a:solidFill>
                  <a:schemeClr val="dk1"/>
                </a:solidFill>
                <a:effectLst/>
                <a:uFillTx/>
                <a:latin typeface="Arial"/>
                <a:ea typeface="Times New Roman"/>
              </a:rPr>
              <a:t>Fourth level</a:t>
            </a:r>
            <a:endParaRPr b="0" lang="en-GB" sz="1600" strike="noStrike" u="none">
              <a:solidFill>
                <a:srgbClr val="000000"/>
              </a:solidFill>
              <a:effectLst/>
              <a:uFillTx/>
              <a:latin typeface="Arial"/>
            </a:endParaRPr>
          </a:p>
          <a:p>
            <a:pPr lvl="4" marL="2057400" indent="-228600">
              <a:lnSpc>
                <a:spcPct val="100000"/>
              </a:lnSpc>
              <a:spcBef>
                <a:spcPts val="320"/>
              </a:spcBef>
              <a:buClr>
                <a:srgbClr val="000000"/>
              </a:buClr>
              <a:buFont typeface="OpenSymbol"/>
              <a:buChar char="»"/>
            </a:pPr>
            <a:r>
              <a:rPr b="0" lang="en-US" sz="1600" strike="noStrike" u="none">
                <a:solidFill>
                  <a:schemeClr val="dk1"/>
                </a:solidFill>
                <a:effectLst/>
                <a:uFillTx/>
                <a:latin typeface="Arial"/>
                <a:ea typeface="Times New Roman"/>
              </a:rPr>
              <a:t>Fifth level</a:t>
            </a:r>
            <a:endParaRPr b="0" lang="en-GB" sz="1600" strike="noStrike" u="none">
              <a:solidFill>
                <a:srgbClr val="000000"/>
              </a:solidFill>
              <a:effectLst/>
              <a:uFillTx/>
              <a:latin typeface="Arial"/>
            </a:endParaRPr>
          </a:p>
        </p:txBody>
      </p:sp>
      <p:sp>
        <p:nvSpPr>
          <p:cNvPr id="24" name="PlaceHolder 4"/>
          <p:cNvSpPr>
            <a:spLocks noGrp="1"/>
          </p:cNvSpPr>
          <p:nvPr>
            <p:ph type="body"/>
          </p:nvPr>
        </p:nvSpPr>
        <p:spPr>
          <a:xfrm>
            <a:off x="4645080" y="1535040"/>
            <a:ext cx="4041000" cy="639000"/>
          </a:xfrm>
          <a:prstGeom prst="rect">
            <a:avLst/>
          </a:prstGeom>
          <a:noFill/>
          <a:ln w="9360">
            <a:noFill/>
          </a:ln>
        </p:spPr>
        <p:txBody>
          <a:bodyPr numCol="1" spcCol="0" lIns="91440" rIns="91440" tIns="45720" bIns="45720" anchor="b">
            <a:noAutofit/>
          </a:bodyPr>
          <a:p>
            <a:pPr indent="0">
              <a:lnSpc>
                <a:spcPct val="100000"/>
              </a:lnSpc>
              <a:spcBef>
                <a:spcPts val="479"/>
              </a:spcBef>
              <a:buNone/>
              <a:tabLst>
                <a:tab algn="l" pos="0"/>
              </a:tabLst>
            </a:pPr>
            <a:r>
              <a:rPr b="1" lang="en-US" sz="2400" strike="noStrike" u="none">
                <a:solidFill>
                  <a:schemeClr val="dk1"/>
                </a:solidFill>
                <a:effectLst/>
                <a:uFillTx/>
                <a:latin typeface="Arial"/>
              </a:rPr>
              <a:t>Click to edit Master text styles</a:t>
            </a:r>
            <a:endParaRPr b="0" lang="en-GB" sz="2400" strike="noStrike" u="none">
              <a:solidFill>
                <a:srgbClr val="000000"/>
              </a:solidFill>
              <a:effectLst/>
              <a:uFillTx/>
              <a:latin typeface="Arial"/>
            </a:endParaRPr>
          </a:p>
        </p:txBody>
      </p:sp>
      <p:sp>
        <p:nvSpPr>
          <p:cNvPr id="25" name="PlaceHolder 5"/>
          <p:cNvSpPr>
            <a:spLocks noGrp="1"/>
          </p:cNvSpPr>
          <p:nvPr>
            <p:ph type="body"/>
          </p:nvPr>
        </p:nvSpPr>
        <p:spPr>
          <a:xfrm>
            <a:off x="4645080" y="2174760"/>
            <a:ext cx="4041000" cy="3950640"/>
          </a:xfrm>
          <a:prstGeom prst="rect">
            <a:avLst/>
          </a:prstGeom>
          <a:noFill/>
          <a:ln w="9360">
            <a:noFill/>
          </a:ln>
        </p:spPr>
        <p:txBody>
          <a:bodyPr numCol="1" spcCol="0" lIns="91440" rIns="91440" tIns="45720" bIns="45720" anchor="t">
            <a:noAutofit/>
          </a:bodyPr>
          <a:p>
            <a:pPr marL="343080" indent="-343080">
              <a:lnSpc>
                <a:spcPct val="100000"/>
              </a:lnSpc>
              <a:spcBef>
                <a:spcPts val="479"/>
              </a:spcBef>
              <a:buClr>
                <a:srgbClr val="000000"/>
              </a:buClr>
              <a:buFont typeface="Symbol" charset="2"/>
              <a:buChar char=""/>
            </a:pPr>
            <a:r>
              <a:rPr b="0" lang="en-US" sz="2400" strike="noStrike" u="none">
                <a:solidFill>
                  <a:schemeClr val="dk1"/>
                </a:solidFill>
                <a:effectLst/>
                <a:uFillTx/>
                <a:latin typeface="Arial"/>
              </a:rPr>
              <a:t>Click to edit Master text styles</a:t>
            </a:r>
            <a:endParaRPr b="0" lang="en-GB" sz="2400" strike="noStrike" u="none">
              <a:solidFill>
                <a:srgbClr val="000000"/>
              </a:solidFill>
              <a:effectLst/>
              <a:uFillTx/>
              <a:latin typeface="Arial"/>
            </a:endParaRPr>
          </a:p>
          <a:p>
            <a:pPr lvl="1" marL="743040" indent="-285840">
              <a:lnSpc>
                <a:spcPct val="100000"/>
              </a:lnSpc>
              <a:spcBef>
                <a:spcPts val="400"/>
              </a:spcBef>
              <a:buClr>
                <a:srgbClr val="000000"/>
              </a:buClr>
              <a:buFont typeface="Symbol" charset="2"/>
              <a:buChar char=""/>
            </a:pPr>
            <a:r>
              <a:rPr b="0" lang="en-US" sz="2000" strike="noStrike" u="none">
                <a:solidFill>
                  <a:srgbClr val="000000"/>
                </a:solidFill>
                <a:effectLst/>
                <a:uFillTx/>
                <a:latin typeface="Arial"/>
                <a:ea typeface="Times New Roman"/>
              </a:rPr>
              <a:t>Second level</a:t>
            </a:r>
            <a:endParaRPr b="0" lang="en-GB" sz="2000" strike="noStrike" u="none">
              <a:solidFill>
                <a:srgbClr val="000000"/>
              </a:solidFill>
              <a:effectLst/>
              <a:uFillTx/>
              <a:latin typeface="Arial"/>
            </a:endParaRPr>
          </a:p>
          <a:p>
            <a:pPr lvl="2" marL="1143000" indent="-228600">
              <a:lnSpc>
                <a:spcPct val="100000"/>
              </a:lnSpc>
              <a:spcBef>
                <a:spcPts val="360"/>
              </a:spcBef>
              <a:buClr>
                <a:srgbClr val="000000"/>
              </a:buClr>
              <a:buFont typeface="Symbol" charset="2"/>
              <a:buChar char=""/>
            </a:pPr>
            <a:r>
              <a:rPr b="0" lang="en-US" sz="1800" strike="noStrike" u="none">
                <a:solidFill>
                  <a:schemeClr val="dk1"/>
                </a:solidFill>
                <a:effectLst/>
                <a:uFillTx/>
                <a:latin typeface="Arial"/>
                <a:ea typeface="Times New Roman"/>
              </a:rPr>
              <a:t>Third level</a:t>
            </a:r>
            <a:endParaRPr b="0" lang="en-GB" sz="1800" strike="noStrike" u="none">
              <a:solidFill>
                <a:srgbClr val="000000"/>
              </a:solidFill>
              <a:effectLst/>
              <a:uFillTx/>
              <a:latin typeface="Arial"/>
            </a:endParaRPr>
          </a:p>
          <a:p>
            <a:pPr lvl="3" marL="1600200" indent="-228600">
              <a:lnSpc>
                <a:spcPct val="100000"/>
              </a:lnSpc>
              <a:spcBef>
                <a:spcPts val="320"/>
              </a:spcBef>
              <a:buClr>
                <a:srgbClr val="000000"/>
              </a:buClr>
              <a:buFont typeface="Symbol" charset="2"/>
              <a:buChar char=""/>
            </a:pPr>
            <a:r>
              <a:rPr b="0" lang="en-US" sz="1600" strike="noStrike" u="none">
                <a:solidFill>
                  <a:schemeClr val="dk1"/>
                </a:solidFill>
                <a:effectLst/>
                <a:uFillTx/>
                <a:latin typeface="Arial"/>
                <a:ea typeface="Times New Roman"/>
              </a:rPr>
              <a:t>Fourth level</a:t>
            </a:r>
            <a:endParaRPr b="0" lang="en-GB" sz="1600" strike="noStrike" u="none">
              <a:solidFill>
                <a:srgbClr val="000000"/>
              </a:solidFill>
              <a:effectLst/>
              <a:uFillTx/>
              <a:latin typeface="Arial"/>
            </a:endParaRPr>
          </a:p>
          <a:p>
            <a:pPr lvl="4" marL="2057400" indent="-228600">
              <a:lnSpc>
                <a:spcPct val="100000"/>
              </a:lnSpc>
              <a:spcBef>
                <a:spcPts val="320"/>
              </a:spcBef>
              <a:buClr>
                <a:srgbClr val="000000"/>
              </a:buClr>
              <a:buFont typeface="OpenSymbol"/>
              <a:buChar char="»"/>
            </a:pPr>
            <a:r>
              <a:rPr b="0" lang="en-US" sz="1600" strike="noStrike" u="none">
                <a:solidFill>
                  <a:schemeClr val="dk1"/>
                </a:solidFill>
                <a:effectLst/>
                <a:uFillTx/>
                <a:latin typeface="Arial"/>
                <a:ea typeface="Times New Roman"/>
              </a:rPr>
              <a:t>Fifth level</a:t>
            </a:r>
            <a:endParaRPr b="0" lang="en-GB" sz="1600" strike="noStrike" u="none">
              <a:solidFill>
                <a:srgbClr val="000000"/>
              </a:solidFill>
              <a:effectLst/>
              <a:uFillTx/>
              <a:latin typeface="Arial"/>
            </a:endParaRPr>
          </a:p>
        </p:txBody>
      </p:sp>
      <p:sp>
        <p:nvSpPr>
          <p:cNvPr id="26" name="PlaceHolder 6"/>
          <p:cNvSpPr>
            <a:spLocks noGrp="1"/>
          </p:cNvSpPr>
          <p:nvPr>
            <p:ph type="dt" idx="7"/>
          </p:nvPr>
        </p:nvSpPr>
        <p:spPr>
          <a:xfrm>
            <a:off x="457200" y="6245280"/>
            <a:ext cx="2133000" cy="475560"/>
          </a:xfrm>
          <a:prstGeom prst="rect">
            <a:avLst/>
          </a:prstGeom>
          <a:noFill/>
          <a:ln w="9360">
            <a:noFill/>
          </a:ln>
        </p:spPr>
        <p:txBody>
          <a:bodyPr numCol="1" spcCol="0" lIns="91440" rIns="91440" tIns="45720" bIns="45720" anchor="t">
            <a:noAutofit/>
          </a:bodyPr>
          <a:lstStyle>
            <a:lvl1pPr indent="0">
              <a:lnSpc>
                <a:spcPct val="100000"/>
              </a:lnSpc>
              <a:buNone/>
              <a:tabLst>
                <a:tab algn="l" pos="0"/>
              </a:tabLst>
              <a:defRPr b="0" lang="en-GB" sz="1400" strike="noStrike" u="none">
                <a:solidFill>
                  <a:srgbClr val="000000"/>
                </a:solidFill>
                <a:effectLst/>
                <a:uFillTx/>
                <a:latin typeface="Times New Roman"/>
              </a:defRPr>
            </a:lvl1pPr>
          </a:lstStyle>
          <a:p>
            <a:pPr indent="0">
              <a:lnSpc>
                <a:spcPct val="100000"/>
              </a:lnSpc>
              <a:buNone/>
              <a:tabLst>
                <a:tab algn="l" pos="0"/>
              </a:tabLst>
            </a:pPr>
            <a:r>
              <a:rPr b="0" lang="en-GB" sz="1400" strike="noStrike" u="none">
                <a:solidFill>
                  <a:srgbClr val="000000"/>
                </a:solidFill>
                <a:effectLst/>
                <a:uFillTx/>
                <a:latin typeface="Times New Roman"/>
              </a:rPr>
              <a:t>&lt;date/time&gt;</a:t>
            </a:r>
            <a:endParaRPr b="0" lang="en-GB" sz="1400" strike="noStrike" u="none">
              <a:solidFill>
                <a:srgbClr val="000000"/>
              </a:solidFill>
              <a:effectLst/>
              <a:uFillTx/>
              <a:latin typeface="Times New Roman"/>
            </a:endParaRPr>
          </a:p>
        </p:txBody>
      </p:sp>
      <p:sp>
        <p:nvSpPr>
          <p:cNvPr id="27" name="PlaceHolder 7"/>
          <p:cNvSpPr>
            <a:spLocks noGrp="1"/>
          </p:cNvSpPr>
          <p:nvPr>
            <p:ph type="ftr" idx="8"/>
          </p:nvPr>
        </p:nvSpPr>
        <p:spPr>
          <a:xfrm>
            <a:off x="3124080" y="6245280"/>
            <a:ext cx="2894760" cy="475560"/>
          </a:xfrm>
          <a:prstGeom prst="rect">
            <a:avLst/>
          </a:prstGeom>
          <a:noFill/>
          <a:ln w="9360">
            <a:noFill/>
          </a:ln>
        </p:spPr>
        <p:txBody>
          <a:bodyPr numCol="1" spcCol="0" lIns="91440" rIns="91440" tIns="45720" bIns="45720" anchor="t">
            <a:noAutofit/>
          </a:bodyPr>
          <a:lstStyle>
            <a:lvl1pPr indent="0" algn="ctr">
              <a:lnSpc>
                <a:spcPct val="100000"/>
              </a:lnSpc>
              <a:buNone/>
              <a:tabLst>
                <a:tab algn="l" pos="0"/>
              </a:tabLst>
              <a:defRPr b="0" lang="en-GB" sz="1400" strike="noStrike" u="none">
                <a:solidFill>
                  <a:srgbClr val="000000"/>
                </a:solidFill>
                <a:effectLst/>
                <a:uFillTx/>
                <a:latin typeface="Times New Roman"/>
              </a:defRPr>
            </a:lvl1pPr>
          </a:lstStyle>
          <a:p>
            <a:pPr indent="0" algn="ctr">
              <a:lnSpc>
                <a:spcPct val="100000"/>
              </a:lnSpc>
              <a:buNone/>
              <a:tabLst>
                <a:tab algn="l" pos="0"/>
              </a:tabLst>
            </a:pPr>
            <a:r>
              <a:rPr b="0" lang="en-GB" sz="1400" strike="noStrike" u="none">
                <a:solidFill>
                  <a:srgbClr val="000000"/>
                </a:solidFill>
                <a:effectLst/>
                <a:uFillTx/>
                <a:latin typeface="Times New Roman"/>
              </a:rPr>
              <a:t>&lt;footer&gt;</a:t>
            </a:r>
            <a:endParaRPr b="0" lang="en-GB" sz="1400" strike="noStrike" u="none">
              <a:solidFill>
                <a:srgbClr val="000000"/>
              </a:solidFill>
              <a:effectLst/>
              <a:uFillTx/>
              <a:latin typeface="Times New Roman"/>
            </a:endParaRPr>
          </a:p>
        </p:txBody>
      </p:sp>
      <p:sp>
        <p:nvSpPr>
          <p:cNvPr id="28" name="PlaceHolder 8"/>
          <p:cNvSpPr>
            <a:spLocks noGrp="1"/>
          </p:cNvSpPr>
          <p:nvPr>
            <p:ph type="sldNum" idx="9"/>
          </p:nvPr>
        </p:nvSpPr>
        <p:spPr>
          <a:xfrm>
            <a:off x="6553080" y="6245280"/>
            <a:ext cx="2133000" cy="475560"/>
          </a:xfrm>
          <a:prstGeom prst="rect">
            <a:avLst/>
          </a:prstGeom>
          <a:noFill/>
          <a:ln w="9360">
            <a:noFill/>
          </a:ln>
        </p:spPr>
        <p:txBody>
          <a:bodyPr numCol="1" spcCol="0" lIns="91440" rIns="91440" tIns="45720" bIns="45720" anchor="t">
            <a:noAutofit/>
          </a:bodyPr>
          <a:lstStyle>
            <a:lvl1pPr indent="0" algn="r">
              <a:lnSpc>
                <a:spcPct val="100000"/>
              </a:lnSpc>
              <a:buNone/>
              <a:tabLst>
                <a:tab algn="l" pos="0"/>
              </a:tabLst>
              <a:defRPr b="0" lang="en-GB" sz="1400" strike="noStrike" u="none">
                <a:solidFill>
                  <a:schemeClr val="dk1"/>
                </a:solidFill>
                <a:effectLst/>
                <a:uFillTx/>
                <a:latin typeface="Arial"/>
              </a:defRPr>
            </a:lvl1pPr>
          </a:lstStyle>
          <a:p>
            <a:pPr indent="0" algn="r">
              <a:lnSpc>
                <a:spcPct val="100000"/>
              </a:lnSpc>
              <a:buNone/>
              <a:tabLst>
                <a:tab algn="l" pos="0"/>
              </a:tabLst>
            </a:pPr>
            <a:fld id="{3729DDC2-56B7-4C35-B2A3-C4BD72B0B39E}" type="slidenum">
              <a:rPr b="0" lang="en-GB" sz="1400" strike="noStrike" u="none">
                <a:solidFill>
                  <a:schemeClr val="dk1"/>
                </a:solidFill>
                <a:effectLst/>
                <a:uFillTx/>
                <a:latin typeface="Arial"/>
              </a:rPr>
              <a:t>&lt;number&gt;</a:t>
            </a:fld>
            <a:endParaRPr b="0" lang="en-GB" sz="1400" strike="noStrike" u="none">
              <a:solidFill>
                <a:srgbClr val="000000"/>
              </a:solidFill>
              <a:effectLst/>
              <a:uFillTx/>
              <a:latin typeface="Times New Roman"/>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bg>
      <p:bgPr>
        <a:solidFill>
          <a:schemeClr val="lt1"/>
        </a:solidFill>
      </p:bgPr>
    </p:bg>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680"/>
            <a:ext cx="8228880" cy="1142280"/>
          </a:xfrm>
          <a:prstGeom prst="rect">
            <a:avLst/>
          </a:prstGeom>
          <a:noFill/>
          <a:ln w="9360">
            <a:noFill/>
          </a:ln>
        </p:spPr>
        <p:txBody>
          <a:bodyPr numCol="1" spcCol="0" lIns="91440" rIns="91440" tIns="45720" bIns="45720" anchor="ctr">
            <a:noAutofit/>
          </a:bodyPr>
          <a:p>
            <a:pPr indent="0" algn="ctr">
              <a:lnSpc>
                <a:spcPct val="100000"/>
              </a:lnSpc>
              <a:buNone/>
              <a:tabLst>
                <a:tab algn="l" pos="0"/>
              </a:tabLst>
            </a:pPr>
            <a:r>
              <a:rPr b="0" lang="en-US" sz="4400" strike="noStrike" u="none">
                <a:solidFill>
                  <a:schemeClr val="dk2"/>
                </a:solidFill>
                <a:effectLst/>
                <a:uFillTx/>
                <a:latin typeface="Arial"/>
              </a:rPr>
              <a:t>Click to edit Master title style</a:t>
            </a:r>
            <a:endParaRPr b="0" lang="en-GB" sz="4400" strike="noStrike" u="none">
              <a:solidFill>
                <a:srgbClr val="000000"/>
              </a:solidFill>
              <a:effectLst/>
              <a:uFillTx/>
              <a:latin typeface="Arial"/>
            </a:endParaRPr>
          </a:p>
        </p:txBody>
      </p:sp>
      <p:sp>
        <p:nvSpPr>
          <p:cNvPr id="30" name="PlaceHolder 2"/>
          <p:cNvSpPr>
            <a:spLocks noGrp="1"/>
          </p:cNvSpPr>
          <p:nvPr>
            <p:ph type="dt" idx="10"/>
          </p:nvPr>
        </p:nvSpPr>
        <p:spPr>
          <a:xfrm>
            <a:off x="457200" y="6245280"/>
            <a:ext cx="2133000" cy="475560"/>
          </a:xfrm>
          <a:prstGeom prst="rect">
            <a:avLst/>
          </a:prstGeom>
          <a:noFill/>
          <a:ln w="9360">
            <a:noFill/>
          </a:ln>
        </p:spPr>
        <p:txBody>
          <a:bodyPr numCol="1" spcCol="0" lIns="91440" rIns="91440" tIns="45720" bIns="45720" anchor="t">
            <a:noAutofit/>
          </a:bodyPr>
          <a:lstStyle>
            <a:lvl1pPr indent="0">
              <a:lnSpc>
                <a:spcPct val="100000"/>
              </a:lnSpc>
              <a:buNone/>
              <a:tabLst>
                <a:tab algn="l" pos="0"/>
              </a:tabLst>
              <a:defRPr b="0" lang="en-GB" sz="1400" strike="noStrike" u="none">
                <a:solidFill>
                  <a:srgbClr val="000000"/>
                </a:solidFill>
                <a:effectLst/>
                <a:uFillTx/>
                <a:latin typeface="Times New Roman"/>
              </a:defRPr>
            </a:lvl1pPr>
          </a:lstStyle>
          <a:p>
            <a:pPr indent="0">
              <a:lnSpc>
                <a:spcPct val="100000"/>
              </a:lnSpc>
              <a:buNone/>
              <a:tabLst>
                <a:tab algn="l" pos="0"/>
              </a:tabLst>
            </a:pPr>
            <a:r>
              <a:rPr b="0" lang="en-GB" sz="1400" strike="noStrike" u="none">
                <a:solidFill>
                  <a:srgbClr val="000000"/>
                </a:solidFill>
                <a:effectLst/>
                <a:uFillTx/>
                <a:latin typeface="Times New Roman"/>
              </a:rPr>
              <a:t>&lt;date/time&gt;</a:t>
            </a:r>
            <a:endParaRPr b="0" lang="en-GB" sz="1400" strike="noStrike" u="none">
              <a:solidFill>
                <a:srgbClr val="000000"/>
              </a:solidFill>
              <a:effectLst/>
              <a:uFillTx/>
              <a:latin typeface="Times New Roman"/>
            </a:endParaRPr>
          </a:p>
        </p:txBody>
      </p:sp>
      <p:sp>
        <p:nvSpPr>
          <p:cNvPr id="31" name="PlaceHolder 3"/>
          <p:cNvSpPr>
            <a:spLocks noGrp="1"/>
          </p:cNvSpPr>
          <p:nvPr>
            <p:ph type="ftr" idx="11"/>
          </p:nvPr>
        </p:nvSpPr>
        <p:spPr>
          <a:xfrm>
            <a:off x="3124080" y="6245280"/>
            <a:ext cx="2894760" cy="475560"/>
          </a:xfrm>
          <a:prstGeom prst="rect">
            <a:avLst/>
          </a:prstGeom>
          <a:noFill/>
          <a:ln w="9360">
            <a:noFill/>
          </a:ln>
        </p:spPr>
        <p:txBody>
          <a:bodyPr numCol="1" spcCol="0" lIns="91440" rIns="91440" tIns="45720" bIns="45720" anchor="t">
            <a:noAutofit/>
          </a:bodyPr>
          <a:lstStyle>
            <a:lvl1pPr indent="0" algn="ctr">
              <a:lnSpc>
                <a:spcPct val="100000"/>
              </a:lnSpc>
              <a:buNone/>
              <a:tabLst>
                <a:tab algn="l" pos="0"/>
              </a:tabLst>
              <a:defRPr b="0" lang="en-GB" sz="1400" strike="noStrike" u="none">
                <a:solidFill>
                  <a:srgbClr val="000000"/>
                </a:solidFill>
                <a:effectLst/>
                <a:uFillTx/>
                <a:latin typeface="Times New Roman"/>
              </a:defRPr>
            </a:lvl1pPr>
          </a:lstStyle>
          <a:p>
            <a:pPr indent="0" algn="ctr">
              <a:lnSpc>
                <a:spcPct val="100000"/>
              </a:lnSpc>
              <a:buNone/>
              <a:tabLst>
                <a:tab algn="l" pos="0"/>
              </a:tabLst>
            </a:pPr>
            <a:r>
              <a:rPr b="0" lang="en-GB" sz="1400" strike="noStrike" u="none">
                <a:solidFill>
                  <a:srgbClr val="000000"/>
                </a:solidFill>
                <a:effectLst/>
                <a:uFillTx/>
                <a:latin typeface="Times New Roman"/>
              </a:rPr>
              <a:t>&lt;footer&gt;</a:t>
            </a:r>
            <a:endParaRPr b="0" lang="en-GB" sz="1400" strike="noStrike" u="none">
              <a:solidFill>
                <a:srgbClr val="000000"/>
              </a:solidFill>
              <a:effectLst/>
              <a:uFillTx/>
              <a:latin typeface="Times New Roman"/>
            </a:endParaRPr>
          </a:p>
        </p:txBody>
      </p:sp>
      <p:sp>
        <p:nvSpPr>
          <p:cNvPr id="32" name="PlaceHolder 4"/>
          <p:cNvSpPr>
            <a:spLocks noGrp="1"/>
          </p:cNvSpPr>
          <p:nvPr>
            <p:ph type="sldNum" idx="12"/>
          </p:nvPr>
        </p:nvSpPr>
        <p:spPr>
          <a:xfrm>
            <a:off x="6553080" y="6245280"/>
            <a:ext cx="2133000" cy="475560"/>
          </a:xfrm>
          <a:prstGeom prst="rect">
            <a:avLst/>
          </a:prstGeom>
          <a:noFill/>
          <a:ln w="9360">
            <a:noFill/>
          </a:ln>
        </p:spPr>
        <p:txBody>
          <a:bodyPr numCol="1" spcCol="0" lIns="91440" rIns="91440" tIns="45720" bIns="45720" anchor="t">
            <a:noAutofit/>
          </a:bodyPr>
          <a:lstStyle>
            <a:lvl1pPr indent="0" algn="r">
              <a:lnSpc>
                <a:spcPct val="100000"/>
              </a:lnSpc>
              <a:buNone/>
              <a:tabLst>
                <a:tab algn="l" pos="0"/>
              </a:tabLst>
              <a:defRPr b="0" lang="en-GB" sz="1400" strike="noStrike" u="none">
                <a:solidFill>
                  <a:schemeClr val="dk1"/>
                </a:solidFill>
                <a:effectLst/>
                <a:uFillTx/>
                <a:latin typeface="Arial"/>
              </a:defRPr>
            </a:lvl1pPr>
          </a:lstStyle>
          <a:p>
            <a:pPr indent="0" algn="r">
              <a:lnSpc>
                <a:spcPct val="100000"/>
              </a:lnSpc>
              <a:buNone/>
              <a:tabLst>
                <a:tab algn="l" pos="0"/>
              </a:tabLst>
            </a:pPr>
            <a:fld id="{1A89F872-32A7-4FA9-8341-96DB77D05340}" type="slidenum">
              <a:rPr b="0" lang="en-GB" sz="1400" strike="noStrike" u="none">
                <a:solidFill>
                  <a:schemeClr val="dk1"/>
                </a:solidFill>
                <a:effectLst/>
                <a:uFillTx/>
                <a:latin typeface="Arial"/>
              </a:rPr>
              <a:t>&lt;number&gt;</a:t>
            </a:fld>
            <a:endParaRPr b="0" lang="en-GB" sz="1400" strike="noStrike" u="none">
              <a:solidFill>
                <a:srgbClr val="000000"/>
              </a:solidFill>
              <a:effectLst/>
              <a:uFillTx/>
              <a:latin typeface="Times New Roman"/>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p:bg>
      <p:bgPr>
        <a:solidFill>
          <a:schemeClr val="lt1"/>
        </a:solidFill>
      </p:bgPr>
    </p:bg>
    <p:spTree>
      <p:nvGrpSpPr>
        <p:cNvPr id="1" name=""/>
        <p:cNvGrpSpPr/>
        <p:nvPr/>
      </p:nvGrpSpPr>
      <p:grpSpPr>
        <a:xfrm>
          <a:off x="0" y="0"/>
          <a:ext cx="0" cy="0"/>
          <a:chOff x="0" y="0"/>
          <a:chExt cx="0" cy="0"/>
        </a:xfrm>
      </p:grpSpPr>
      <p:sp>
        <p:nvSpPr>
          <p:cNvPr id="33" name="PlaceHolder 1"/>
          <p:cNvSpPr>
            <a:spLocks noGrp="1"/>
          </p:cNvSpPr>
          <p:nvPr>
            <p:ph type="dt" idx="13"/>
          </p:nvPr>
        </p:nvSpPr>
        <p:spPr>
          <a:xfrm>
            <a:off x="457200" y="6245280"/>
            <a:ext cx="2133000" cy="475560"/>
          </a:xfrm>
          <a:prstGeom prst="rect">
            <a:avLst/>
          </a:prstGeom>
          <a:noFill/>
          <a:ln w="9360">
            <a:noFill/>
          </a:ln>
        </p:spPr>
        <p:txBody>
          <a:bodyPr numCol="1" spcCol="0" lIns="91440" rIns="91440" tIns="45720" bIns="45720" anchor="t">
            <a:noAutofit/>
          </a:bodyPr>
          <a:lstStyle>
            <a:lvl1pPr indent="0">
              <a:lnSpc>
                <a:spcPct val="100000"/>
              </a:lnSpc>
              <a:buNone/>
              <a:tabLst>
                <a:tab algn="l" pos="0"/>
              </a:tabLst>
              <a:defRPr b="0" lang="en-GB" sz="1400" strike="noStrike" u="none">
                <a:solidFill>
                  <a:srgbClr val="000000"/>
                </a:solidFill>
                <a:effectLst/>
                <a:uFillTx/>
                <a:latin typeface="Times New Roman"/>
              </a:defRPr>
            </a:lvl1pPr>
          </a:lstStyle>
          <a:p>
            <a:pPr indent="0">
              <a:lnSpc>
                <a:spcPct val="100000"/>
              </a:lnSpc>
              <a:buNone/>
              <a:tabLst>
                <a:tab algn="l" pos="0"/>
              </a:tabLst>
            </a:pPr>
            <a:r>
              <a:rPr b="0" lang="en-GB" sz="1400" strike="noStrike" u="none">
                <a:solidFill>
                  <a:srgbClr val="000000"/>
                </a:solidFill>
                <a:effectLst/>
                <a:uFillTx/>
                <a:latin typeface="Times New Roman"/>
              </a:rPr>
              <a:t>&lt;date/time&gt;</a:t>
            </a:r>
            <a:endParaRPr b="0" lang="en-GB" sz="1400" strike="noStrike" u="none">
              <a:solidFill>
                <a:srgbClr val="000000"/>
              </a:solidFill>
              <a:effectLst/>
              <a:uFillTx/>
              <a:latin typeface="Times New Roman"/>
            </a:endParaRPr>
          </a:p>
        </p:txBody>
      </p:sp>
      <p:sp>
        <p:nvSpPr>
          <p:cNvPr id="34" name="PlaceHolder 2"/>
          <p:cNvSpPr>
            <a:spLocks noGrp="1"/>
          </p:cNvSpPr>
          <p:nvPr>
            <p:ph type="ftr" idx="14"/>
          </p:nvPr>
        </p:nvSpPr>
        <p:spPr>
          <a:xfrm>
            <a:off x="3124080" y="6245280"/>
            <a:ext cx="2894760" cy="475560"/>
          </a:xfrm>
          <a:prstGeom prst="rect">
            <a:avLst/>
          </a:prstGeom>
          <a:noFill/>
          <a:ln w="9360">
            <a:noFill/>
          </a:ln>
        </p:spPr>
        <p:txBody>
          <a:bodyPr numCol="1" spcCol="0" lIns="91440" rIns="91440" tIns="45720" bIns="45720" anchor="t">
            <a:noAutofit/>
          </a:bodyPr>
          <a:lstStyle>
            <a:lvl1pPr indent="0" algn="ctr">
              <a:lnSpc>
                <a:spcPct val="100000"/>
              </a:lnSpc>
              <a:buNone/>
              <a:tabLst>
                <a:tab algn="l" pos="0"/>
              </a:tabLst>
              <a:defRPr b="0" lang="en-GB" sz="1400" strike="noStrike" u="none">
                <a:solidFill>
                  <a:srgbClr val="000000"/>
                </a:solidFill>
                <a:effectLst/>
                <a:uFillTx/>
                <a:latin typeface="Times New Roman"/>
              </a:defRPr>
            </a:lvl1pPr>
          </a:lstStyle>
          <a:p>
            <a:pPr indent="0" algn="ctr">
              <a:lnSpc>
                <a:spcPct val="100000"/>
              </a:lnSpc>
              <a:buNone/>
              <a:tabLst>
                <a:tab algn="l" pos="0"/>
              </a:tabLst>
            </a:pPr>
            <a:r>
              <a:rPr b="0" lang="en-GB" sz="1400" strike="noStrike" u="none">
                <a:solidFill>
                  <a:srgbClr val="000000"/>
                </a:solidFill>
                <a:effectLst/>
                <a:uFillTx/>
                <a:latin typeface="Times New Roman"/>
              </a:rPr>
              <a:t>&lt;footer&gt;</a:t>
            </a:r>
            <a:endParaRPr b="0" lang="en-GB" sz="1400" strike="noStrike" u="none">
              <a:solidFill>
                <a:srgbClr val="000000"/>
              </a:solidFill>
              <a:effectLst/>
              <a:uFillTx/>
              <a:latin typeface="Times New Roman"/>
            </a:endParaRPr>
          </a:p>
        </p:txBody>
      </p:sp>
      <p:sp>
        <p:nvSpPr>
          <p:cNvPr id="35" name="PlaceHolder 3"/>
          <p:cNvSpPr>
            <a:spLocks noGrp="1"/>
          </p:cNvSpPr>
          <p:nvPr>
            <p:ph type="sldNum" idx="15"/>
          </p:nvPr>
        </p:nvSpPr>
        <p:spPr>
          <a:xfrm>
            <a:off x="6553080" y="6245280"/>
            <a:ext cx="2133000" cy="475560"/>
          </a:xfrm>
          <a:prstGeom prst="rect">
            <a:avLst/>
          </a:prstGeom>
          <a:noFill/>
          <a:ln w="9360">
            <a:noFill/>
          </a:ln>
        </p:spPr>
        <p:txBody>
          <a:bodyPr numCol="1" spcCol="0" lIns="91440" rIns="91440" tIns="45720" bIns="45720" anchor="t">
            <a:noAutofit/>
          </a:bodyPr>
          <a:lstStyle>
            <a:lvl1pPr indent="0" algn="r">
              <a:lnSpc>
                <a:spcPct val="100000"/>
              </a:lnSpc>
              <a:buNone/>
              <a:tabLst>
                <a:tab algn="l" pos="0"/>
              </a:tabLst>
              <a:defRPr b="0" lang="en-GB" sz="1400" strike="noStrike" u="none">
                <a:solidFill>
                  <a:schemeClr val="dk1"/>
                </a:solidFill>
                <a:effectLst/>
                <a:uFillTx/>
                <a:latin typeface="Arial"/>
              </a:defRPr>
            </a:lvl1pPr>
          </a:lstStyle>
          <a:p>
            <a:pPr indent="0" algn="r">
              <a:lnSpc>
                <a:spcPct val="100000"/>
              </a:lnSpc>
              <a:buNone/>
              <a:tabLst>
                <a:tab algn="l" pos="0"/>
              </a:tabLst>
            </a:pPr>
            <a:fld id="{8FEBDF26-138A-4BB4-B373-95CE13A0D905}" type="slidenum">
              <a:rPr b="0" lang="en-GB" sz="1400" strike="noStrike" u="none">
                <a:solidFill>
                  <a:schemeClr val="dk1"/>
                </a:solidFill>
                <a:effectLst/>
                <a:uFillTx/>
                <a:latin typeface="Arial"/>
              </a:rPr>
              <a:t>&lt;number&gt;</a:t>
            </a:fld>
            <a:endParaRPr b="0" lang="en-GB" sz="1400" strike="noStrike" u="none">
              <a:solidFill>
                <a:srgbClr val="000000"/>
              </a:solidFill>
              <a:effectLst/>
              <a:uFillTx/>
              <a:latin typeface="Times New Roman"/>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ontent with Caption">
    <p:bg>
      <p:bgPr>
        <a:solidFill>
          <a:schemeClr val="lt1"/>
        </a:solidFill>
      </p:bgPr>
    </p:bg>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72880"/>
            <a:ext cx="3007440" cy="1161360"/>
          </a:xfrm>
          <a:prstGeom prst="rect">
            <a:avLst/>
          </a:prstGeom>
          <a:noFill/>
          <a:ln w="9360">
            <a:noFill/>
          </a:ln>
        </p:spPr>
        <p:txBody>
          <a:bodyPr numCol="1" spcCol="0" lIns="91440" rIns="91440" tIns="45720" bIns="45720" anchor="b">
            <a:noAutofit/>
          </a:bodyPr>
          <a:p>
            <a:pPr indent="0">
              <a:lnSpc>
                <a:spcPct val="100000"/>
              </a:lnSpc>
              <a:buNone/>
              <a:tabLst>
                <a:tab algn="l" pos="0"/>
              </a:tabLst>
            </a:pPr>
            <a:r>
              <a:rPr b="1" lang="en-US" sz="2000" strike="noStrike" u="none">
                <a:solidFill>
                  <a:schemeClr val="dk2"/>
                </a:solidFill>
                <a:effectLst/>
                <a:uFillTx/>
                <a:latin typeface="Arial"/>
              </a:rPr>
              <a:t>Click to edit Master title style</a:t>
            </a:r>
            <a:endParaRPr b="0" lang="en-GB" sz="2000" strike="noStrike" u="none">
              <a:solidFill>
                <a:srgbClr val="000000"/>
              </a:solidFill>
              <a:effectLst/>
              <a:uFillTx/>
              <a:latin typeface="Arial"/>
            </a:endParaRPr>
          </a:p>
        </p:txBody>
      </p:sp>
      <p:sp>
        <p:nvSpPr>
          <p:cNvPr id="37" name="PlaceHolder 2"/>
          <p:cNvSpPr>
            <a:spLocks noGrp="1"/>
          </p:cNvSpPr>
          <p:nvPr>
            <p:ph type="body"/>
          </p:nvPr>
        </p:nvSpPr>
        <p:spPr>
          <a:xfrm>
            <a:off x="3575160" y="272880"/>
            <a:ext cx="5110920" cy="5852520"/>
          </a:xfrm>
          <a:prstGeom prst="rect">
            <a:avLst/>
          </a:prstGeom>
          <a:noFill/>
          <a:ln w="9360">
            <a:noFill/>
          </a:ln>
        </p:spPr>
        <p:txBody>
          <a:bodyPr numCol="1" spcCol="0" lIns="91440" rIns="91440" tIns="45720" bIns="45720" anchor="t">
            <a:noAutofit/>
          </a:bodyPr>
          <a:p>
            <a:pPr marL="343080" indent="-343080">
              <a:lnSpc>
                <a:spcPct val="100000"/>
              </a:lnSpc>
              <a:spcBef>
                <a:spcPts val="641"/>
              </a:spcBef>
              <a:buClr>
                <a:srgbClr val="000000"/>
              </a:buClr>
              <a:buFont typeface="Symbol" charset="2"/>
              <a:buChar char=""/>
            </a:pPr>
            <a:r>
              <a:rPr b="0" lang="en-US" sz="3200" strike="noStrike" u="none">
                <a:solidFill>
                  <a:schemeClr val="dk1"/>
                </a:solidFill>
                <a:effectLst/>
                <a:uFillTx/>
                <a:latin typeface="Arial"/>
              </a:rPr>
              <a:t>Click to edit Master text styles</a:t>
            </a:r>
            <a:endParaRPr b="0" lang="en-GB" sz="3200" strike="noStrike" u="none">
              <a:solidFill>
                <a:srgbClr val="000000"/>
              </a:solidFill>
              <a:effectLst/>
              <a:uFillTx/>
              <a:latin typeface="Arial"/>
            </a:endParaRPr>
          </a:p>
          <a:p>
            <a:pPr lvl="1" marL="743040" indent="-285840">
              <a:lnSpc>
                <a:spcPct val="100000"/>
              </a:lnSpc>
              <a:spcBef>
                <a:spcPts val="561"/>
              </a:spcBef>
              <a:buClr>
                <a:srgbClr val="000000"/>
              </a:buClr>
              <a:buFont typeface="Symbol" charset="2"/>
              <a:buChar char=""/>
            </a:pPr>
            <a:r>
              <a:rPr b="0" lang="en-US" sz="2800" strike="noStrike" u="none">
                <a:solidFill>
                  <a:srgbClr val="000000"/>
                </a:solidFill>
                <a:effectLst/>
                <a:uFillTx/>
                <a:latin typeface="Arial"/>
                <a:ea typeface="Times New Roman"/>
              </a:rPr>
              <a:t>Second level</a:t>
            </a:r>
            <a:endParaRPr b="0" lang="en-GB" sz="2800" strike="noStrike" u="none">
              <a:solidFill>
                <a:srgbClr val="000000"/>
              </a:solidFill>
              <a:effectLst/>
              <a:uFillTx/>
              <a:latin typeface="Arial"/>
            </a:endParaRPr>
          </a:p>
          <a:p>
            <a:pPr lvl="2" marL="1143000" indent="-228600">
              <a:lnSpc>
                <a:spcPct val="100000"/>
              </a:lnSpc>
              <a:spcBef>
                <a:spcPts val="479"/>
              </a:spcBef>
              <a:buClr>
                <a:srgbClr val="000000"/>
              </a:buClr>
              <a:buFont typeface="Symbol" charset="2"/>
              <a:buChar char=""/>
            </a:pPr>
            <a:r>
              <a:rPr b="0" lang="en-US" sz="2400" strike="noStrike" u="none">
                <a:solidFill>
                  <a:schemeClr val="dk1"/>
                </a:solidFill>
                <a:effectLst/>
                <a:uFillTx/>
                <a:latin typeface="Arial"/>
                <a:ea typeface="Times New Roman"/>
              </a:rPr>
              <a:t>Third level</a:t>
            </a:r>
            <a:endParaRPr b="0" lang="en-GB" sz="2400" strike="noStrike" u="none">
              <a:solidFill>
                <a:srgbClr val="000000"/>
              </a:solidFill>
              <a:effectLst/>
              <a:uFillTx/>
              <a:latin typeface="Arial"/>
            </a:endParaRPr>
          </a:p>
          <a:p>
            <a:pPr lvl="3" marL="1600200" indent="-228600">
              <a:lnSpc>
                <a:spcPct val="100000"/>
              </a:lnSpc>
              <a:spcBef>
                <a:spcPts val="400"/>
              </a:spcBef>
              <a:buClr>
                <a:srgbClr val="000000"/>
              </a:buClr>
              <a:buFont typeface="Symbol" charset="2"/>
              <a:buChar char=""/>
            </a:pPr>
            <a:r>
              <a:rPr b="0" lang="en-US" sz="2000" strike="noStrike" u="none">
                <a:solidFill>
                  <a:schemeClr val="dk1"/>
                </a:solidFill>
                <a:effectLst/>
                <a:uFillTx/>
                <a:latin typeface="Arial"/>
                <a:ea typeface="Times New Roman"/>
              </a:rPr>
              <a:t>Fourth level</a:t>
            </a:r>
            <a:endParaRPr b="0" lang="en-GB" sz="2000" strike="noStrike" u="none">
              <a:solidFill>
                <a:srgbClr val="000000"/>
              </a:solidFill>
              <a:effectLst/>
              <a:uFillTx/>
              <a:latin typeface="Arial"/>
            </a:endParaRPr>
          </a:p>
          <a:p>
            <a:pPr lvl="4" marL="2057400" indent="-228600">
              <a:lnSpc>
                <a:spcPct val="100000"/>
              </a:lnSpc>
              <a:spcBef>
                <a:spcPts val="400"/>
              </a:spcBef>
              <a:buClr>
                <a:srgbClr val="000000"/>
              </a:buClr>
              <a:buFont typeface="OpenSymbol"/>
              <a:buChar char="»"/>
            </a:pPr>
            <a:r>
              <a:rPr b="0" lang="en-US" sz="2000" strike="noStrike" u="none">
                <a:solidFill>
                  <a:schemeClr val="dk1"/>
                </a:solidFill>
                <a:effectLst/>
                <a:uFillTx/>
                <a:latin typeface="Arial"/>
                <a:ea typeface="Times New Roman"/>
              </a:rPr>
              <a:t>Fifth level</a:t>
            </a:r>
            <a:endParaRPr b="0" lang="en-GB" sz="2000" strike="noStrike" u="none">
              <a:solidFill>
                <a:srgbClr val="000000"/>
              </a:solidFill>
              <a:effectLst/>
              <a:uFillTx/>
              <a:latin typeface="Arial"/>
            </a:endParaRPr>
          </a:p>
        </p:txBody>
      </p:sp>
      <p:sp>
        <p:nvSpPr>
          <p:cNvPr id="38" name="PlaceHolder 3"/>
          <p:cNvSpPr>
            <a:spLocks noGrp="1"/>
          </p:cNvSpPr>
          <p:nvPr>
            <p:ph type="body"/>
          </p:nvPr>
        </p:nvSpPr>
        <p:spPr>
          <a:xfrm>
            <a:off x="457200" y="1434960"/>
            <a:ext cx="3007440" cy="4690440"/>
          </a:xfrm>
          <a:prstGeom prst="rect">
            <a:avLst/>
          </a:prstGeom>
          <a:noFill/>
          <a:ln w="9360">
            <a:noFill/>
          </a:ln>
        </p:spPr>
        <p:txBody>
          <a:bodyPr numCol="1" spcCol="0" lIns="91440" rIns="91440" tIns="45720" bIns="45720" anchor="t">
            <a:noAutofit/>
          </a:bodyPr>
          <a:p>
            <a:pPr indent="0">
              <a:lnSpc>
                <a:spcPct val="100000"/>
              </a:lnSpc>
              <a:spcBef>
                <a:spcPts val="281"/>
              </a:spcBef>
              <a:buNone/>
              <a:tabLst>
                <a:tab algn="l" pos="0"/>
              </a:tabLst>
            </a:pPr>
            <a:r>
              <a:rPr b="0" lang="en-US" sz="1400" strike="noStrike" u="none">
                <a:solidFill>
                  <a:schemeClr val="dk1"/>
                </a:solidFill>
                <a:effectLst/>
                <a:uFillTx/>
                <a:latin typeface="Arial"/>
              </a:rPr>
              <a:t>Click to edit Master text styles</a:t>
            </a:r>
            <a:endParaRPr b="0" lang="en-GB" sz="1400" strike="noStrike" u="none">
              <a:solidFill>
                <a:srgbClr val="000000"/>
              </a:solidFill>
              <a:effectLst/>
              <a:uFillTx/>
              <a:latin typeface="Arial"/>
            </a:endParaRPr>
          </a:p>
        </p:txBody>
      </p:sp>
      <p:sp>
        <p:nvSpPr>
          <p:cNvPr id="39" name="PlaceHolder 4"/>
          <p:cNvSpPr>
            <a:spLocks noGrp="1"/>
          </p:cNvSpPr>
          <p:nvPr>
            <p:ph type="dt" idx="16"/>
          </p:nvPr>
        </p:nvSpPr>
        <p:spPr>
          <a:xfrm>
            <a:off x="457200" y="6245280"/>
            <a:ext cx="2133000" cy="475560"/>
          </a:xfrm>
          <a:prstGeom prst="rect">
            <a:avLst/>
          </a:prstGeom>
          <a:noFill/>
          <a:ln w="9360">
            <a:noFill/>
          </a:ln>
        </p:spPr>
        <p:txBody>
          <a:bodyPr numCol="1" spcCol="0" lIns="91440" rIns="91440" tIns="45720" bIns="45720" anchor="t">
            <a:noAutofit/>
          </a:bodyPr>
          <a:lstStyle>
            <a:lvl1pPr indent="0">
              <a:lnSpc>
                <a:spcPct val="100000"/>
              </a:lnSpc>
              <a:buNone/>
              <a:tabLst>
                <a:tab algn="l" pos="0"/>
              </a:tabLst>
              <a:defRPr b="0" lang="en-GB" sz="1400" strike="noStrike" u="none">
                <a:solidFill>
                  <a:srgbClr val="000000"/>
                </a:solidFill>
                <a:effectLst/>
                <a:uFillTx/>
                <a:latin typeface="Times New Roman"/>
              </a:defRPr>
            </a:lvl1pPr>
          </a:lstStyle>
          <a:p>
            <a:pPr indent="0">
              <a:lnSpc>
                <a:spcPct val="100000"/>
              </a:lnSpc>
              <a:buNone/>
              <a:tabLst>
                <a:tab algn="l" pos="0"/>
              </a:tabLst>
            </a:pPr>
            <a:r>
              <a:rPr b="0" lang="en-GB" sz="1400" strike="noStrike" u="none">
                <a:solidFill>
                  <a:srgbClr val="000000"/>
                </a:solidFill>
                <a:effectLst/>
                <a:uFillTx/>
                <a:latin typeface="Times New Roman"/>
              </a:rPr>
              <a:t>&lt;date/time&gt;</a:t>
            </a:r>
            <a:endParaRPr b="0" lang="en-GB" sz="1400" strike="noStrike" u="none">
              <a:solidFill>
                <a:srgbClr val="000000"/>
              </a:solidFill>
              <a:effectLst/>
              <a:uFillTx/>
              <a:latin typeface="Times New Roman"/>
            </a:endParaRPr>
          </a:p>
        </p:txBody>
      </p:sp>
      <p:sp>
        <p:nvSpPr>
          <p:cNvPr id="40" name="PlaceHolder 5"/>
          <p:cNvSpPr>
            <a:spLocks noGrp="1"/>
          </p:cNvSpPr>
          <p:nvPr>
            <p:ph type="ftr" idx="17"/>
          </p:nvPr>
        </p:nvSpPr>
        <p:spPr>
          <a:xfrm>
            <a:off x="3124080" y="6245280"/>
            <a:ext cx="2894760" cy="475560"/>
          </a:xfrm>
          <a:prstGeom prst="rect">
            <a:avLst/>
          </a:prstGeom>
          <a:noFill/>
          <a:ln w="9360">
            <a:noFill/>
          </a:ln>
        </p:spPr>
        <p:txBody>
          <a:bodyPr numCol="1" spcCol="0" lIns="91440" rIns="91440" tIns="45720" bIns="45720" anchor="t">
            <a:noAutofit/>
          </a:bodyPr>
          <a:lstStyle>
            <a:lvl1pPr indent="0" algn="ctr">
              <a:lnSpc>
                <a:spcPct val="100000"/>
              </a:lnSpc>
              <a:buNone/>
              <a:tabLst>
                <a:tab algn="l" pos="0"/>
              </a:tabLst>
              <a:defRPr b="0" lang="en-GB" sz="1400" strike="noStrike" u="none">
                <a:solidFill>
                  <a:srgbClr val="000000"/>
                </a:solidFill>
                <a:effectLst/>
                <a:uFillTx/>
                <a:latin typeface="Times New Roman"/>
              </a:defRPr>
            </a:lvl1pPr>
          </a:lstStyle>
          <a:p>
            <a:pPr indent="0" algn="ctr">
              <a:lnSpc>
                <a:spcPct val="100000"/>
              </a:lnSpc>
              <a:buNone/>
              <a:tabLst>
                <a:tab algn="l" pos="0"/>
              </a:tabLst>
            </a:pPr>
            <a:r>
              <a:rPr b="0" lang="en-GB" sz="1400" strike="noStrike" u="none">
                <a:solidFill>
                  <a:srgbClr val="000000"/>
                </a:solidFill>
                <a:effectLst/>
                <a:uFillTx/>
                <a:latin typeface="Times New Roman"/>
              </a:rPr>
              <a:t>&lt;footer&gt;</a:t>
            </a:r>
            <a:endParaRPr b="0" lang="en-GB" sz="1400" strike="noStrike" u="none">
              <a:solidFill>
                <a:srgbClr val="000000"/>
              </a:solidFill>
              <a:effectLst/>
              <a:uFillTx/>
              <a:latin typeface="Times New Roman"/>
            </a:endParaRPr>
          </a:p>
        </p:txBody>
      </p:sp>
      <p:sp>
        <p:nvSpPr>
          <p:cNvPr id="41" name="PlaceHolder 6"/>
          <p:cNvSpPr>
            <a:spLocks noGrp="1"/>
          </p:cNvSpPr>
          <p:nvPr>
            <p:ph type="sldNum" idx="18"/>
          </p:nvPr>
        </p:nvSpPr>
        <p:spPr>
          <a:xfrm>
            <a:off x="6553080" y="6245280"/>
            <a:ext cx="2133000" cy="475560"/>
          </a:xfrm>
          <a:prstGeom prst="rect">
            <a:avLst/>
          </a:prstGeom>
          <a:noFill/>
          <a:ln w="9360">
            <a:noFill/>
          </a:ln>
        </p:spPr>
        <p:txBody>
          <a:bodyPr numCol="1" spcCol="0" lIns="91440" rIns="91440" tIns="45720" bIns="45720" anchor="t">
            <a:noAutofit/>
          </a:bodyPr>
          <a:lstStyle>
            <a:lvl1pPr indent="0" algn="r">
              <a:lnSpc>
                <a:spcPct val="100000"/>
              </a:lnSpc>
              <a:buNone/>
              <a:tabLst>
                <a:tab algn="l" pos="0"/>
              </a:tabLst>
              <a:defRPr b="0" lang="en-GB" sz="1400" strike="noStrike" u="none">
                <a:solidFill>
                  <a:schemeClr val="dk1"/>
                </a:solidFill>
                <a:effectLst/>
                <a:uFillTx/>
                <a:latin typeface="Arial"/>
              </a:defRPr>
            </a:lvl1pPr>
          </a:lstStyle>
          <a:p>
            <a:pPr indent="0" algn="r">
              <a:lnSpc>
                <a:spcPct val="100000"/>
              </a:lnSpc>
              <a:buNone/>
              <a:tabLst>
                <a:tab algn="l" pos="0"/>
              </a:tabLst>
            </a:pPr>
            <a:fld id="{888ED1CC-DD16-4AAF-ADEC-447AB743A81B}" type="slidenum">
              <a:rPr b="0" lang="en-GB" sz="1400" strike="noStrike" u="none">
                <a:solidFill>
                  <a:schemeClr val="dk1"/>
                </a:solidFill>
                <a:effectLst/>
                <a:uFillTx/>
                <a:latin typeface="Arial"/>
              </a:rPr>
              <a:t>&lt;number&gt;</a:t>
            </a:fld>
            <a:endParaRPr b="0" lang="en-GB" sz="1400" strike="noStrike" u="none">
              <a:solidFill>
                <a:srgbClr val="000000"/>
              </a:solidFill>
              <a:effectLst/>
              <a:uFillTx/>
              <a:latin typeface="Times New Roman"/>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Picture with Caption">
    <p:bg>
      <p:bgPr>
        <a:solidFill>
          <a:schemeClr val="lt1"/>
        </a:solidFill>
      </p:bgPr>
    </p:bg>
    <p:spTree>
      <p:nvGrpSpPr>
        <p:cNvPr id="1" name=""/>
        <p:cNvGrpSpPr/>
        <p:nvPr/>
      </p:nvGrpSpPr>
      <p:grpSpPr>
        <a:xfrm>
          <a:off x="0" y="0"/>
          <a:ext cx="0" cy="0"/>
          <a:chOff x="0" y="0"/>
          <a:chExt cx="0" cy="0"/>
        </a:xfrm>
      </p:grpSpPr>
      <p:sp>
        <p:nvSpPr>
          <p:cNvPr id="42" name="PlaceHolder 1"/>
          <p:cNvSpPr>
            <a:spLocks noGrp="1"/>
          </p:cNvSpPr>
          <p:nvPr>
            <p:ph type="title"/>
          </p:nvPr>
        </p:nvSpPr>
        <p:spPr>
          <a:xfrm>
            <a:off x="1792440" y="4800600"/>
            <a:ext cx="5485680" cy="565920"/>
          </a:xfrm>
          <a:prstGeom prst="rect">
            <a:avLst/>
          </a:prstGeom>
          <a:noFill/>
          <a:ln w="9360">
            <a:noFill/>
          </a:ln>
        </p:spPr>
        <p:txBody>
          <a:bodyPr numCol="1" spcCol="0" lIns="91440" rIns="91440" tIns="45720" bIns="45720" anchor="b">
            <a:noAutofit/>
          </a:bodyPr>
          <a:p>
            <a:pPr indent="0">
              <a:lnSpc>
                <a:spcPct val="100000"/>
              </a:lnSpc>
              <a:buNone/>
              <a:tabLst>
                <a:tab algn="l" pos="0"/>
              </a:tabLst>
            </a:pPr>
            <a:r>
              <a:rPr b="1" lang="en-US" sz="2000" strike="noStrike" u="none">
                <a:solidFill>
                  <a:schemeClr val="dk2"/>
                </a:solidFill>
                <a:effectLst/>
                <a:uFillTx/>
                <a:latin typeface="Arial"/>
              </a:rPr>
              <a:t>Click to edit Master title style</a:t>
            </a:r>
            <a:endParaRPr b="0" lang="en-GB" sz="2000" strike="noStrike" u="none">
              <a:solidFill>
                <a:srgbClr val="000000"/>
              </a:solidFill>
              <a:effectLst/>
              <a:uFillTx/>
              <a:latin typeface="Arial"/>
            </a:endParaRPr>
          </a:p>
        </p:txBody>
      </p:sp>
      <p:sp>
        <p:nvSpPr>
          <p:cNvPr id="43" name="PlaceHolder 2"/>
          <p:cNvSpPr>
            <a:spLocks noGrp="1"/>
          </p:cNvSpPr>
          <p:nvPr>
            <p:ph type="body"/>
          </p:nvPr>
        </p:nvSpPr>
        <p:spPr>
          <a:xfrm>
            <a:off x="1792440" y="612720"/>
            <a:ext cx="5485680" cy="4114080"/>
          </a:xfrm>
          <a:prstGeom prst="rect">
            <a:avLst/>
          </a:prstGeom>
          <a:noFill/>
          <a:ln w="0">
            <a:noFill/>
          </a:ln>
        </p:spPr>
        <p:txBody>
          <a:bodyPr lIns="90000" rIns="90000" tIns="45000" bIns="45000" anchor="t">
            <a:noAutofit/>
          </a:bodyPr>
          <a:p>
            <a:pPr marL="432000" indent="-324000">
              <a:lnSpc>
                <a:spcPct val="100000"/>
              </a:lnSpc>
              <a:spcBef>
                <a:spcPts val="1417"/>
              </a:spcBef>
              <a:buClr>
                <a:srgbClr val="000000"/>
              </a:buClr>
              <a:buSzPct val="45000"/>
              <a:buFont typeface="Wingdings" charset="2"/>
              <a:buChar char=""/>
            </a:pPr>
            <a:r>
              <a:rPr b="0" lang="en-GB" sz="3200" strike="noStrike" u="none">
                <a:solidFill>
                  <a:schemeClr val="dk1"/>
                </a:solidFill>
                <a:effectLst/>
                <a:uFillTx/>
                <a:latin typeface="Arial"/>
              </a:rPr>
              <a:t>Click to edit the outline text format</a:t>
            </a:r>
            <a:endParaRPr b="0" lang="en-GB" sz="3200" strike="noStrike" u="none">
              <a:solidFill>
                <a:srgbClr val="000000"/>
              </a:solidFill>
              <a:effectLst/>
              <a:uFillTx/>
              <a:latin typeface="Arial"/>
            </a:endParaRPr>
          </a:p>
          <a:p>
            <a:pPr lvl="1" marL="864000" indent="-324000">
              <a:lnSpc>
                <a:spcPct val="100000"/>
              </a:lnSpc>
              <a:spcBef>
                <a:spcPts val="1134"/>
              </a:spcBef>
              <a:buClr>
                <a:srgbClr val="000000"/>
              </a:buClr>
              <a:buSzPct val="75000"/>
              <a:buFont typeface="Symbol" charset="2"/>
              <a:buChar char=""/>
            </a:pPr>
            <a:r>
              <a:rPr b="0" lang="en-GB" sz="3200" strike="noStrike" u="none">
                <a:solidFill>
                  <a:schemeClr val="dk1"/>
                </a:solidFill>
                <a:effectLst/>
                <a:uFillTx/>
                <a:latin typeface="Arial"/>
              </a:rPr>
              <a:t>Second Outline Level</a:t>
            </a:r>
            <a:endParaRPr b="0" lang="en-GB" sz="3200" strike="noStrike" u="none">
              <a:solidFill>
                <a:srgbClr val="000000"/>
              </a:solidFill>
              <a:effectLst/>
              <a:uFillTx/>
              <a:latin typeface="Arial"/>
            </a:endParaRPr>
          </a:p>
          <a:p>
            <a:pPr lvl="2" marL="1296000" indent="-288000">
              <a:lnSpc>
                <a:spcPct val="100000"/>
              </a:lnSpc>
              <a:spcBef>
                <a:spcPts val="850"/>
              </a:spcBef>
              <a:buClr>
                <a:srgbClr val="000000"/>
              </a:buClr>
              <a:buSzPct val="45000"/>
              <a:buFont typeface="Wingdings" charset="2"/>
              <a:buChar char=""/>
            </a:pPr>
            <a:r>
              <a:rPr b="0" lang="en-GB" sz="3200" strike="noStrike" u="none">
                <a:solidFill>
                  <a:schemeClr val="dk1"/>
                </a:solidFill>
                <a:effectLst/>
                <a:uFillTx/>
                <a:latin typeface="Arial"/>
              </a:rPr>
              <a:t>Third Outline Level</a:t>
            </a:r>
            <a:endParaRPr b="0" lang="en-GB" sz="3200" strike="noStrike" u="none">
              <a:solidFill>
                <a:srgbClr val="000000"/>
              </a:solidFill>
              <a:effectLst/>
              <a:uFillTx/>
              <a:latin typeface="Arial"/>
            </a:endParaRPr>
          </a:p>
          <a:p>
            <a:pPr lvl="3" marL="1728000" indent="-216000">
              <a:lnSpc>
                <a:spcPct val="100000"/>
              </a:lnSpc>
              <a:spcBef>
                <a:spcPts val="567"/>
              </a:spcBef>
              <a:buClr>
                <a:srgbClr val="000000"/>
              </a:buClr>
              <a:buSzPct val="75000"/>
              <a:buFont typeface="Symbol" charset="2"/>
              <a:buChar char=""/>
            </a:pPr>
            <a:r>
              <a:rPr b="0" lang="en-GB" sz="3200" strike="noStrike" u="none">
                <a:solidFill>
                  <a:schemeClr val="dk1"/>
                </a:solidFill>
                <a:effectLst/>
                <a:uFillTx/>
                <a:latin typeface="Arial"/>
              </a:rPr>
              <a:t>Fourth Outline Level</a:t>
            </a:r>
            <a:endParaRPr b="0" lang="en-GB" sz="3200" strike="noStrike" u="none">
              <a:solidFill>
                <a:srgbClr val="000000"/>
              </a:solidFill>
              <a:effectLst/>
              <a:uFillTx/>
              <a:latin typeface="Arial"/>
            </a:endParaRPr>
          </a:p>
          <a:p>
            <a:pPr lvl="4" marL="2160000" indent="-216000">
              <a:lnSpc>
                <a:spcPct val="100000"/>
              </a:lnSpc>
              <a:spcBef>
                <a:spcPts val="283"/>
              </a:spcBef>
              <a:buClr>
                <a:srgbClr val="000000"/>
              </a:buClr>
              <a:buSzPct val="45000"/>
              <a:buFont typeface="Wingdings" charset="2"/>
              <a:buChar char=""/>
            </a:pPr>
            <a:r>
              <a:rPr b="0" lang="en-GB" sz="3200" strike="noStrike" u="none">
                <a:solidFill>
                  <a:schemeClr val="dk1"/>
                </a:solidFill>
                <a:effectLst/>
                <a:uFillTx/>
                <a:latin typeface="Arial"/>
              </a:rPr>
              <a:t>Fifth Outline Level</a:t>
            </a:r>
            <a:endParaRPr b="0" lang="en-GB" sz="3200" strike="noStrike" u="none">
              <a:solidFill>
                <a:srgbClr val="000000"/>
              </a:solidFill>
              <a:effectLst/>
              <a:uFillTx/>
              <a:latin typeface="Arial"/>
            </a:endParaRPr>
          </a:p>
          <a:p>
            <a:pPr lvl="5" marL="2592000" indent="-216000">
              <a:lnSpc>
                <a:spcPct val="100000"/>
              </a:lnSpc>
              <a:spcBef>
                <a:spcPts val="283"/>
              </a:spcBef>
              <a:buClr>
                <a:srgbClr val="000000"/>
              </a:buClr>
              <a:buSzPct val="45000"/>
              <a:buFont typeface="Wingdings" charset="2"/>
              <a:buChar char=""/>
            </a:pPr>
            <a:r>
              <a:rPr b="0" lang="en-GB" sz="3200" strike="noStrike" u="none">
                <a:solidFill>
                  <a:schemeClr val="dk1"/>
                </a:solidFill>
                <a:effectLst/>
                <a:uFillTx/>
                <a:latin typeface="Arial"/>
              </a:rPr>
              <a:t>Sixth Outline Level</a:t>
            </a:r>
            <a:endParaRPr b="0" lang="en-GB" sz="3200" strike="noStrike" u="none">
              <a:solidFill>
                <a:srgbClr val="000000"/>
              </a:solidFill>
              <a:effectLst/>
              <a:uFillTx/>
              <a:latin typeface="Arial"/>
            </a:endParaRPr>
          </a:p>
          <a:p>
            <a:pPr lvl="6" marL="3024000" indent="-216000">
              <a:lnSpc>
                <a:spcPct val="100000"/>
              </a:lnSpc>
              <a:spcBef>
                <a:spcPts val="283"/>
              </a:spcBef>
              <a:buClr>
                <a:srgbClr val="000000"/>
              </a:buClr>
              <a:buSzPct val="45000"/>
              <a:buFont typeface="Wingdings" charset="2"/>
              <a:buChar char=""/>
            </a:pPr>
            <a:r>
              <a:rPr b="0" lang="en-GB" sz="3200" strike="noStrike" u="none">
                <a:solidFill>
                  <a:schemeClr val="dk1"/>
                </a:solidFill>
                <a:effectLst/>
                <a:uFillTx/>
                <a:latin typeface="Arial"/>
              </a:rPr>
              <a:t>Seventh Outline Level</a:t>
            </a:r>
            <a:endParaRPr b="0" lang="en-GB" sz="3200" strike="noStrike" u="none">
              <a:solidFill>
                <a:srgbClr val="000000"/>
              </a:solidFill>
              <a:effectLst/>
              <a:uFillTx/>
              <a:latin typeface="Arial"/>
            </a:endParaRPr>
          </a:p>
        </p:txBody>
      </p:sp>
      <p:sp>
        <p:nvSpPr>
          <p:cNvPr id="44" name="PlaceHolder 3"/>
          <p:cNvSpPr>
            <a:spLocks noGrp="1"/>
          </p:cNvSpPr>
          <p:nvPr>
            <p:ph type="body"/>
          </p:nvPr>
        </p:nvSpPr>
        <p:spPr>
          <a:xfrm>
            <a:off x="1792440" y="5367240"/>
            <a:ext cx="5485680" cy="804240"/>
          </a:xfrm>
          <a:prstGeom prst="rect">
            <a:avLst/>
          </a:prstGeom>
          <a:noFill/>
          <a:ln w="9360">
            <a:noFill/>
          </a:ln>
        </p:spPr>
        <p:txBody>
          <a:bodyPr numCol="1" spcCol="0" lIns="91440" rIns="91440" tIns="45720" bIns="45720" anchor="t">
            <a:noAutofit/>
          </a:bodyPr>
          <a:p>
            <a:pPr indent="0">
              <a:lnSpc>
                <a:spcPct val="100000"/>
              </a:lnSpc>
              <a:spcBef>
                <a:spcPts val="281"/>
              </a:spcBef>
              <a:buNone/>
              <a:tabLst>
                <a:tab algn="l" pos="0"/>
              </a:tabLst>
            </a:pPr>
            <a:r>
              <a:rPr b="0" lang="en-US" sz="1400" strike="noStrike" u="none">
                <a:solidFill>
                  <a:schemeClr val="dk1"/>
                </a:solidFill>
                <a:effectLst/>
                <a:uFillTx/>
                <a:latin typeface="Arial"/>
              </a:rPr>
              <a:t>Click to edit Master text styles</a:t>
            </a:r>
            <a:endParaRPr b="0" lang="en-GB" sz="1400" strike="noStrike" u="none">
              <a:solidFill>
                <a:srgbClr val="000000"/>
              </a:solidFill>
              <a:effectLst/>
              <a:uFillTx/>
              <a:latin typeface="Arial"/>
            </a:endParaRPr>
          </a:p>
        </p:txBody>
      </p:sp>
      <p:sp>
        <p:nvSpPr>
          <p:cNvPr id="45" name="PlaceHolder 4"/>
          <p:cNvSpPr>
            <a:spLocks noGrp="1"/>
          </p:cNvSpPr>
          <p:nvPr>
            <p:ph type="dt" idx="19"/>
          </p:nvPr>
        </p:nvSpPr>
        <p:spPr>
          <a:xfrm>
            <a:off x="457200" y="6245280"/>
            <a:ext cx="2133000" cy="475560"/>
          </a:xfrm>
          <a:prstGeom prst="rect">
            <a:avLst/>
          </a:prstGeom>
          <a:noFill/>
          <a:ln w="9360">
            <a:noFill/>
          </a:ln>
        </p:spPr>
        <p:txBody>
          <a:bodyPr numCol="1" spcCol="0" lIns="91440" rIns="91440" tIns="45720" bIns="45720" anchor="t">
            <a:noAutofit/>
          </a:bodyPr>
          <a:lstStyle>
            <a:lvl1pPr indent="0">
              <a:lnSpc>
                <a:spcPct val="100000"/>
              </a:lnSpc>
              <a:buNone/>
              <a:tabLst>
                <a:tab algn="l" pos="0"/>
              </a:tabLst>
              <a:defRPr b="0" lang="en-GB" sz="1400" strike="noStrike" u="none">
                <a:solidFill>
                  <a:srgbClr val="000000"/>
                </a:solidFill>
                <a:effectLst/>
                <a:uFillTx/>
                <a:latin typeface="Times New Roman"/>
              </a:defRPr>
            </a:lvl1pPr>
          </a:lstStyle>
          <a:p>
            <a:pPr indent="0">
              <a:lnSpc>
                <a:spcPct val="100000"/>
              </a:lnSpc>
              <a:buNone/>
              <a:tabLst>
                <a:tab algn="l" pos="0"/>
              </a:tabLst>
            </a:pPr>
            <a:r>
              <a:rPr b="0" lang="en-GB" sz="1400" strike="noStrike" u="none">
                <a:solidFill>
                  <a:srgbClr val="000000"/>
                </a:solidFill>
                <a:effectLst/>
                <a:uFillTx/>
                <a:latin typeface="Times New Roman"/>
              </a:rPr>
              <a:t>&lt;date/time&gt;</a:t>
            </a:r>
            <a:endParaRPr b="0" lang="en-GB" sz="1400" strike="noStrike" u="none">
              <a:solidFill>
                <a:srgbClr val="000000"/>
              </a:solidFill>
              <a:effectLst/>
              <a:uFillTx/>
              <a:latin typeface="Times New Roman"/>
            </a:endParaRPr>
          </a:p>
        </p:txBody>
      </p:sp>
      <p:sp>
        <p:nvSpPr>
          <p:cNvPr id="46" name="PlaceHolder 5"/>
          <p:cNvSpPr>
            <a:spLocks noGrp="1"/>
          </p:cNvSpPr>
          <p:nvPr>
            <p:ph type="ftr" idx="20"/>
          </p:nvPr>
        </p:nvSpPr>
        <p:spPr>
          <a:xfrm>
            <a:off x="3124080" y="6245280"/>
            <a:ext cx="2894760" cy="475560"/>
          </a:xfrm>
          <a:prstGeom prst="rect">
            <a:avLst/>
          </a:prstGeom>
          <a:noFill/>
          <a:ln w="9360">
            <a:noFill/>
          </a:ln>
        </p:spPr>
        <p:txBody>
          <a:bodyPr numCol="1" spcCol="0" lIns="91440" rIns="91440" tIns="45720" bIns="45720" anchor="t">
            <a:noAutofit/>
          </a:bodyPr>
          <a:lstStyle>
            <a:lvl1pPr indent="0" algn="ctr">
              <a:lnSpc>
                <a:spcPct val="100000"/>
              </a:lnSpc>
              <a:buNone/>
              <a:tabLst>
                <a:tab algn="l" pos="0"/>
              </a:tabLst>
              <a:defRPr b="0" lang="en-GB" sz="1400" strike="noStrike" u="none">
                <a:solidFill>
                  <a:srgbClr val="000000"/>
                </a:solidFill>
                <a:effectLst/>
                <a:uFillTx/>
                <a:latin typeface="Times New Roman"/>
              </a:defRPr>
            </a:lvl1pPr>
          </a:lstStyle>
          <a:p>
            <a:pPr indent="0" algn="ctr">
              <a:lnSpc>
                <a:spcPct val="100000"/>
              </a:lnSpc>
              <a:buNone/>
              <a:tabLst>
                <a:tab algn="l" pos="0"/>
              </a:tabLst>
            </a:pPr>
            <a:r>
              <a:rPr b="0" lang="en-GB" sz="1400" strike="noStrike" u="none">
                <a:solidFill>
                  <a:srgbClr val="000000"/>
                </a:solidFill>
                <a:effectLst/>
                <a:uFillTx/>
                <a:latin typeface="Times New Roman"/>
              </a:rPr>
              <a:t>&lt;footer&gt;</a:t>
            </a:r>
            <a:endParaRPr b="0" lang="en-GB" sz="1400" strike="noStrike" u="none">
              <a:solidFill>
                <a:srgbClr val="000000"/>
              </a:solidFill>
              <a:effectLst/>
              <a:uFillTx/>
              <a:latin typeface="Times New Roman"/>
            </a:endParaRPr>
          </a:p>
        </p:txBody>
      </p:sp>
      <p:sp>
        <p:nvSpPr>
          <p:cNvPr id="47" name="PlaceHolder 6"/>
          <p:cNvSpPr>
            <a:spLocks noGrp="1"/>
          </p:cNvSpPr>
          <p:nvPr>
            <p:ph type="sldNum" idx="21"/>
          </p:nvPr>
        </p:nvSpPr>
        <p:spPr>
          <a:xfrm>
            <a:off x="6553080" y="6245280"/>
            <a:ext cx="2133000" cy="475560"/>
          </a:xfrm>
          <a:prstGeom prst="rect">
            <a:avLst/>
          </a:prstGeom>
          <a:noFill/>
          <a:ln w="9360">
            <a:noFill/>
          </a:ln>
        </p:spPr>
        <p:txBody>
          <a:bodyPr numCol="1" spcCol="0" lIns="91440" rIns="91440" tIns="45720" bIns="45720" anchor="t">
            <a:noAutofit/>
          </a:bodyPr>
          <a:lstStyle>
            <a:lvl1pPr indent="0" algn="r">
              <a:lnSpc>
                <a:spcPct val="100000"/>
              </a:lnSpc>
              <a:buNone/>
              <a:tabLst>
                <a:tab algn="l" pos="0"/>
              </a:tabLst>
              <a:defRPr b="0" lang="en-GB" sz="1400" strike="noStrike" u="none">
                <a:solidFill>
                  <a:schemeClr val="dk1"/>
                </a:solidFill>
                <a:effectLst/>
                <a:uFillTx/>
                <a:latin typeface="Arial"/>
              </a:defRPr>
            </a:lvl1pPr>
          </a:lstStyle>
          <a:p>
            <a:pPr indent="0" algn="r">
              <a:lnSpc>
                <a:spcPct val="100000"/>
              </a:lnSpc>
              <a:buNone/>
              <a:tabLst>
                <a:tab algn="l" pos="0"/>
              </a:tabLst>
            </a:pPr>
            <a:fld id="{1014C0A8-DED6-4365-BC3E-5D3862F3AB35}" type="slidenum">
              <a:rPr b="0" lang="en-GB" sz="1400" strike="noStrike" u="none">
                <a:solidFill>
                  <a:schemeClr val="dk1"/>
                </a:solidFill>
                <a:effectLst/>
                <a:uFillTx/>
                <a:latin typeface="Arial"/>
              </a:rPr>
              <a:t>&lt;number&gt;</a:t>
            </a:fld>
            <a:endParaRPr b="0" lang="en-GB" sz="1400" strike="noStrike" u="none">
              <a:solidFill>
                <a:srgbClr val="000000"/>
              </a:solidFill>
              <a:effectLst/>
              <a:uFillTx/>
              <a:latin typeface="Times New Roman"/>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
</Relationships>
</file>

<file path=ppt/slideMasters/_rels/slideMaster3.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 Id="rId9" Type="http://schemas.openxmlformats.org/officeDocument/2006/relationships/slideLayout" Target="../slideLayouts/slideLayout10.xml"/><Relationship Id="rId10" Type="http://schemas.openxmlformats.org/officeDocument/2006/relationships/slideLayout" Target="../slideLayouts/slideLayout11.xml"/><Relationship Id="rId11" Type="http://schemas.openxmlformats.org/officeDocument/2006/relationships/slideLayout" Target="../slideLayouts/slideLayout12.xml"/><Relationship Id="rId12" Type="http://schemas.openxmlformats.org/officeDocument/2006/relationships/slideLayout" Target="../slideLayouts/slideLayout13.xml"/><Relationship Id="rId13" Type="http://schemas.openxmlformats.org/officeDocument/2006/relationships/slideLayout" Target="../slideLayouts/slideLayout14.xml"/><Relationship Id="rId14" Type="http://schemas.openxmlformats.org/officeDocument/2006/relationships/slideLayout" Target="../slideLayouts/slideLayout15.xml"/><Relationship Id="rId15" Type="http://schemas.openxmlformats.org/officeDocument/2006/relationships/slideLayout" Target="../slideLayouts/slideLayout16.xml"/><Relationship Id="rId16" Type="http://schemas.openxmlformats.org/officeDocument/2006/relationships/slideLayout" Target="../slideLayouts/slideLayout17.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2"/>
    <p:sldLayoutId id="2147483650" r:id="rId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Lst>
</p:sldMaster>
</file>

<file path=ppt/slides/_rels/slide1.xml.rels><?xml version="1.0" encoding="UTF-8"?>
<Relationships xmlns="http://schemas.openxmlformats.org/package/2006/relationships"><Relationship Id="rId1" Type="http://schemas.openxmlformats.org/officeDocument/2006/relationships/image" Target="../media/image2.png"/><Relationship Id="rId2" Type="http://schemas.microsoft.com/office/2007/relationships/hdphoto" Target="../media/hdphoto1.wdp"/><Relationship Id="rId3" Type="http://schemas.openxmlformats.org/officeDocument/2006/relationships/image" Target="../media/image1.gif"/><Relationship Id="rId4" Type="http://schemas.openxmlformats.org/officeDocument/2006/relationships/slideLayout" Target="../slideLayouts/slideLayout1.xml"/><Relationship Id="rId5"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9.png"/><Relationship Id="rId2" Type="http://schemas.microsoft.com/office/2007/relationships/hdphoto" Target="../media/hdphoto2.wdp"/><Relationship Id="rId3"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xml"/><Relationship Id="rId3"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5.gif"/><Relationship Id="rId2" Type="http://schemas.openxmlformats.org/officeDocument/2006/relationships/slideLayout" Target="../slideLayouts/slideLayout1.xml"/><Relationship Id="rId3"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xml"/><Relationship Id="rId3"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1.gif"/><Relationship Id="rId3"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2" name="Picture 3" descr=""/>
          <p:cNvPicPr/>
          <p:nvPr/>
        </p:nvPicPr>
        <p:blipFill>
          <a:blip r:embed="rId1">
            <a:extLst>
              <a:ext uri="{BEBA8EAE-BF5A-486C-A8C5-ECC9F3942E4B}">
                <a14:imgProps xmlns:a14="http://schemas.microsoft.com/office/drawing/2010/main">
                  <a14:imgLayer r:embed="rId2">
                    <a14:imgEffect>
                      <a14:brightnessContrast amount="10000" contrast="25000"/>
                    </a14:imgEffect>
                  </a14:imgLayer>
                </a14:imgProps>
              </a:ext>
            </a:extLst>
          </a:blip>
          <a:stretch/>
        </p:blipFill>
        <p:spPr>
          <a:xfrm>
            <a:off x="0" y="-27360"/>
            <a:ext cx="9143280" cy="6881400"/>
          </a:xfrm>
          <a:prstGeom prst="rect">
            <a:avLst/>
          </a:prstGeom>
          <a:noFill/>
          <a:ln w="0">
            <a:noFill/>
          </a:ln>
        </p:spPr>
      </p:pic>
      <p:grpSp>
        <p:nvGrpSpPr>
          <p:cNvPr id="103" name="Group 15"/>
          <p:cNvGrpSpPr/>
          <p:nvPr/>
        </p:nvGrpSpPr>
        <p:grpSpPr>
          <a:xfrm>
            <a:off x="8501760" y="116640"/>
            <a:ext cx="618480" cy="588960"/>
            <a:chOff x="8501760" y="116640"/>
            <a:chExt cx="618480" cy="588960"/>
          </a:xfrm>
        </p:grpSpPr>
        <p:pic>
          <p:nvPicPr>
            <p:cNvPr id="104" name="Picture 12" descr=""/>
            <p:cNvPicPr/>
            <p:nvPr/>
          </p:nvPicPr>
          <p:blipFill>
            <a:blip r:embed="rId3"/>
            <a:stretch/>
          </p:blipFill>
          <p:spPr>
            <a:xfrm>
              <a:off x="8574120" y="116640"/>
              <a:ext cx="466560" cy="285840"/>
            </a:xfrm>
            <a:prstGeom prst="rect">
              <a:avLst/>
            </a:prstGeom>
            <a:noFill/>
            <a:ln w="0">
              <a:noFill/>
            </a:ln>
            <a:effectLst>
              <a:outerShdw algn="tl" blurRad="25560" dir="2700000" dist="12218" rotWithShape="0">
                <a:srgbClr val="000000">
                  <a:alpha val="40000"/>
                </a:srgbClr>
              </a:outerShdw>
            </a:effectLst>
          </p:spPr>
        </p:pic>
        <p:sp>
          <p:nvSpPr>
            <p:cNvPr id="105" name="TextBox 8"/>
            <p:cNvSpPr/>
            <p:nvPr/>
          </p:nvSpPr>
          <p:spPr>
            <a:xfrm>
              <a:off x="8501760" y="398520"/>
              <a:ext cx="618480" cy="307080"/>
            </a:xfrm>
            <a:prstGeom prst="rect">
              <a:avLst/>
            </a:prstGeom>
            <a:noFill/>
            <a:ln w="0">
              <a:noFill/>
            </a:ln>
            <a:effectLst>
              <a:glow rad="25560">
                <a:srgbClr val="ffffff">
                  <a:alpha val="95000"/>
                </a:srgbClr>
              </a:glow>
              <a:outerShdw algn="tl" blurRad="25560" dir="2700000" dist="12218" rotWithShape="0">
                <a:srgbClr val="000000">
                  <a:alpha val="40000"/>
                </a:srgbClr>
              </a:outerShdw>
            </a:effectLst>
          </p:spPr>
          <p:style>
            <a:lnRef idx="0"/>
            <a:fillRef idx="0"/>
            <a:effectRef idx="0"/>
            <a:fontRef idx="minor"/>
          </p:style>
          <p:txBody>
            <a:bodyPr wrap="none" lIns="90000" rIns="90000" tIns="45000" bIns="45000" anchor="t">
              <a:spAutoFit/>
            </a:bodyPr>
            <a:p>
              <a:pPr algn="ctr">
                <a:lnSpc>
                  <a:spcPct val="100000"/>
                </a:lnSpc>
              </a:pPr>
              <a:r>
                <a:rPr b="1" lang="en-GB" sz="700" strike="noStrike" u="none">
                  <a:solidFill>
                    <a:srgbClr val="222267"/>
                  </a:solidFill>
                  <a:effectLst/>
                  <a:uFillTx/>
                  <a:latin typeface="Arial"/>
                </a:rPr>
                <a:t>CIVA / FAI</a:t>
              </a:r>
              <a:endParaRPr b="0" lang="en-GB" sz="700" strike="noStrike" u="none">
                <a:solidFill>
                  <a:srgbClr val="000000"/>
                </a:solidFill>
                <a:effectLst/>
                <a:uFillTx/>
                <a:latin typeface="Arial"/>
              </a:endParaRPr>
            </a:p>
            <a:p>
              <a:pPr algn="ctr">
                <a:lnSpc>
                  <a:spcPct val="100000"/>
                </a:lnSpc>
              </a:pPr>
              <a:r>
                <a:rPr b="1" lang="en-GB" sz="700" strike="noStrike" u="none">
                  <a:solidFill>
                    <a:srgbClr val="222267"/>
                  </a:solidFill>
                  <a:effectLst/>
                  <a:uFillTx/>
                  <a:latin typeface="Arial"/>
                </a:rPr>
                <a:t>Seminar</a:t>
              </a:r>
              <a:endParaRPr b="0" lang="en-GB" sz="700" strike="noStrike" u="none">
                <a:solidFill>
                  <a:srgbClr val="000000"/>
                </a:solidFill>
                <a:effectLst/>
                <a:uFillTx/>
                <a:latin typeface="Arial"/>
              </a:endParaRPr>
            </a:p>
          </p:txBody>
        </p:sp>
      </p:grpSp>
      <p:sp>
        <p:nvSpPr>
          <p:cNvPr id="106" name="Rectangle 2"/>
          <p:cNvSpPr/>
          <p:nvPr/>
        </p:nvSpPr>
        <p:spPr>
          <a:xfrm>
            <a:off x="147600" y="5769360"/>
            <a:ext cx="8928360" cy="557280"/>
          </a:xfrm>
          <a:prstGeom prst="rect">
            <a:avLst/>
          </a:prstGeom>
          <a:noFill/>
          <a:ln w="9525">
            <a:noFill/>
          </a:ln>
          <a:effectLst>
            <a:outerShdw algn="tl" blurRad="50760" dir="2700000" dist="37674" rotWithShape="0">
              <a:srgbClr val="000000">
                <a:alpha val="40000"/>
              </a:srgbClr>
            </a:outerShdw>
          </a:effectLst>
          <a:scene3d>
            <a:camera prst="perspectiveFront"/>
            <a:lightRig dir="t" rig="threePt"/>
          </a:scene3d>
        </p:spPr>
        <p:style>
          <a:lnRef idx="0"/>
          <a:fillRef idx="0"/>
          <a:effectRef idx="0"/>
          <a:fontRef idx="minor"/>
        </p:style>
        <p:txBody>
          <a:bodyPr numCol="1" spcCol="0" lIns="90000" rIns="90000" tIns="45000" bIns="45000" anchor="ctr">
            <a:noAutofit/>
            <a:scene3d>
              <a:camera fov="5700000" prst="perspectiveContrastingRightFacing">
                <a:rot lat="845546" lon="19800000" rev="360000"/>
              </a:camera>
              <a:lightRig dir="t" rig="threePt">
                <a:rot lat="0" lon="0" rev="0"/>
              </a:lightRig>
            </a:scene3d>
          </a:bodyPr>
          <a:p>
            <a:pPr>
              <a:lnSpc>
                <a:spcPts val="2999"/>
              </a:lnSpc>
            </a:pPr>
            <a:r>
              <a:rPr b="1" lang="en-GB" sz="3200" spc="99" strike="noStrike" u="none">
                <a:solidFill>
                  <a:srgbClr val="ddebff"/>
                </a:solidFill>
                <a:effectLst/>
                <a:uFillTx/>
                <a:latin typeface="Arial"/>
              </a:rPr>
              <a:t>Part 3 – Problems, Positioning &amp; Freestyle</a:t>
            </a:r>
            <a:endParaRPr b="0" lang="en-GB" sz="3200" strike="noStrike" u="none">
              <a:solidFill>
                <a:srgbClr val="000000"/>
              </a:solidFill>
              <a:effectLst/>
              <a:uFillTx/>
              <a:latin typeface="Arial"/>
            </a:endParaRPr>
          </a:p>
        </p:txBody>
      </p:sp>
      <p:sp>
        <p:nvSpPr>
          <p:cNvPr id="107" name="Rectangle 2"/>
          <p:cNvSpPr/>
          <p:nvPr/>
        </p:nvSpPr>
        <p:spPr>
          <a:xfrm>
            <a:off x="323640" y="1196640"/>
            <a:ext cx="6552000" cy="2807640"/>
          </a:xfrm>
          <a:prstGeom prst="rect">
            <a:avLst/>
          </a:prstGeom>
          <a:noFill/>
          <a:ln w="9525">
            <a:noFill/>
          </a:ln>
          <a:effectLst>
            <a:outerShdw algn="tl" blurRad="977760" dir="2700000" dist="37674" rotWithShape="0" sx="36000" sy="36000">
              <a:schemeClr val="accent2">
                <a:lumMod val="60000"/>
                <a:lumOff val="40000"/>
                <a:alpha val="40000"/>
              </a:schemeClr>
            </a:outerShdw>
          </a:effectLst>
          <a:scene3d>
            <a:camera prst="perspectiveFront"/>
            <a:lightRig dir="t" rig="threePt"/>
          </a:scene3d>
        </p:spPr>
        <p:style>
          <a:lnRef idx="0"/>
          <a:fillRef idx="0"/>
          <a:effectRef idx="0"/>
          <a:fontRef idx="minor"/>
        </p:style>
        <p:txBody>
          <a:bodyPr numCol="1" spcCol="0" lIns="90000" rIns="90000" tIns="45000" bIns="45000" anchor="ctr">
            <a:noAutofit/>
            <a:scene3d>
              <a:camera fov="5700000" prst="perspectiveContrastingRightFacing">
                <a:rot lat="845546" lon="19800000" rev="360000"/>
              </a:camera>
              <a:lightRig dir="t" rig="threePt">
                <a:rot lat="0" lon="0" rev="0"/>
              </a:lightRig>
            </a:scene3d>
          </a:bodyPr>
          <a:p>
            <a:pPr>
              <a:lnSpc>
                <a:spcPts val="6599"/>
              </a:lnSpc>
            </a:pPr>
            <a:r>
              <a:rPr b="1" lang="en-GB" sz="7200" spc="649" strike="noStrike" u="none">
                <a:solidFill>
                  <a:srgbClr val="f10d0c"/>
                </a:solidFill>
                <a:effectLst/>
                <a:uFillTx/>
                <a:latin typeface="Arial"/>
              </a:rPr>
              <a:t>Aerobatic</a:t>
            </a:r>
            <a:br>
              <a:rPr sz="7200"/>
            </a:br>
            <a:r>
              <a:rPr b="1" lang="en-GB" sz="7200" spc="649" strike="noStrike" u="none">
                <a:solidFill>
                  <a:srgbClr val="f10d0c"/>
                </a:solidFill>
                <a:effectLst/>
                <a:uFillTx/>
                <a:latin typeface="Arial"/>
              </a:rPr>
              <a:t>    Judging</a:t>
            </a:r>
            <a:br>
              <a:rPr sz="7200"/>
            </a:br>
            <a:r>
              <a:rPr b="1" lang="en-GB" sz="7200" spc="649" strike="noStrike" u="none">
                <a:solidFill>
                  <a:srgbClr val="f10d0c"/>
                </a:solidFill>
                <a:effectLst/>
                <a:uFillTx/>
                <a:latin typeface="Arial"/>
              </a:rPr>
              <a:t>      Seminar</a:t>
            </a:r>
            <a:endParaRPr b="0" lang="en-GB" sz="7200" strike="noStrike" u="none">
              <a:solidFill>
                <a:srgbClr val="000000"/>
              </a:solidFill>
              <a:effectLst/>
              <a:uFillTx/>
              <a:latin typeface="Arial"/>
            </a:endParaRPr>
          </a:p>
        </p:txBody>
      </p:sp>
      <p:sp>
        <p:nvSpPr>
          <p:cNvPr id="108" name="Rectangle 2"/>
          <p:cNvSpPr/>
          <p:nvPr/>
        </p:nvSpPr>
        <p:spPr>
          <a:xfrm>
            <a:off x="323640" y="440640"/>
            <a:ext cx="7200000" cy="707040"/>
          </a:xfrm>
          <a:prstGeom prst="rect">
            <a:avLst/>
          </a:prstGeom>
          <a:noFill/>
          <a:ln w="9525">
            <a:noFill/>
          </a:ln>
          <a:effectLst>
            <a:outerShdw algn="tl" blurRad="50760" dir="2700000" dist="37674" rotWithShape="0">
              <a:srgbClr val="000000">
                <a:alpha val="40000"/>
              </a:srgbClr>
            </a:outerShdw>
          </a:effectLst>
          <a:scene3d>
            <a:camera prst="perspectiveFront"/>
            <a:lightRig dir="t" rig="threePt"/>
          </a:scene3d>
        </p:spPr>
        <p:style>
          <a:lnRef idx="0"/>
          <a:fillRef idx="0"/>
          <a:effectRef idx="0"/>
          <a:fontRef idx="minor"/>
        </p:style>
        <p:txBody>
          <a:bodyPr numCol="1" spcCol="0" lIns="90000" rIns="90000" tIns="45000" bIns="45000" anchor="ctr">
            <a:noAutofit/>
            <a:scene3d>
              <a:camera fov="5700000" prst="perspectiveContrastingRightFacing">
                <a:rot lat="845546" lon="19800000" rev="360000"/>
              </a:camera>
              <a:lightRig dir="t" rig="threePt">
                <a:rot lat="0" lon="0" rev="0"/>
              </a:lightRig>
            </a:scene3d>
          </a:bodyPr>
          <a:p>
            <a:pPr>
              <a:lnSpc>
                <a:spcPts val="2999"/>
              </a:lnSpc>
            </a:pPr>
            <a:r>
              <a:rPr b="1" lang="en-GB" sz="4000" spc="99" strike="noStrike" u="none">
                <a:solidFill>
                  <a:srgbClr val="ddebff"/>
                </a:solidFill>
                <a:effectLst/>
                <a:uFillTx/>
                <a:latin typeface="Arial"/>
              </a:rPr>
              <a:t>CIVA / FAI International</a:t>
            </a:r>
            <a:endParaRPr b="0" lang="en-GB" sz="4000" strike="noStrike" u="none">
              <a:solidFill>
                <a:srgbClr val="000000"/>
              </a:solidFill>
              <a:effectLst/>
              <a:uFillTx/>
              <a:latin typeface="Arial"/>
            </a:endParaRPr>
          </a:p>
        </p:txBody>
      </p:sp>
    </p:spTree>
  </p:cSld>
  <mc:AlternateContent>
    <mc:Choice Requires="p14">
      <p:transition p14:dur="10"/>
    </mc:Choice>
    <mc:Fallback>
      <p:transition/>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Text Box 6"/>
          <p:cNvSpPr/>
          <p:nvPr/>
        </p:nvSpPr>
        <p:spPr>
          <a:xfrm>
            <a:off x="1187640" y="1327680"/>
            <a:ext cx="7200360" cy="1630440"/>
          </a:xfrm>
          <a:prstGeom prst="rect">
            <a:avLst/>
          </a:prstGeom>
          <a:solidFill>
            <a:srgbClr val="fff7ff"/>
          </a:solidFill>
          <a:ln w="9525">
            <a:solidFill>
              <a:srgbClr val="993300"/>
            </a:solidFill>
            <a:miter/>
          </a:ln>
          <a:effectLst>
            <a:outerShdw algn="ctr" blurRad="228600" dir="2700000" dist="35638" rotWithShape="0" sx="102000" sy="102000">
              <a:schemeClr val="bg2"/>
            </a:outerShdw>
          </a:effectLst>
        </p:spPr>
        <p:style>
          <a:lnRef idx="0"/>
          <a:fillRef idx="0"/>
          <a:effectRef idx="0"/>
          <a:fontRef idx="minor"/>
        </p:style>
        <p:txBody>
          <a:bodyPr lIns="90000" rIns="90000" tIns="45000" bIns="45000" anchor="t">
            <a:spAutoFit/>
          </a:bodyPr>
          <a:p>
            <a:pPr>
              <a:lnSpc>
                <a:spcPct val="100000"/>
              </a:lnSpc>
              <a:spcBef>
                <a:spcPts val="1400"/>
              </a:spcBef>
            </a:pPr>
            <a:r>
              <a:rPr b="1" lang="en-GB" sz="2800" strike="noStrike" u="none">
                <a:solidFill>
                  <a:srgbClr val="000000"/>
                </a:solidFill>
                <a:effectLst/>
                <a:uFillTx/>
                <a:latin typeface="Arial"/>
              </a:rPr>
              <a:t>LEARN THE RULES:</a:t>
            </a:r>
            <a:br>
              <a:rPr sz="2800"/>
            </a:br>
            <a:r>
              <a:rPr b="1" i="1" lang="en-GB" sz="2400" strike="noStrike" u="none">
                <a:solidFill>
                  <a:srgbClr val="0000cc"/>
                </a:solidFill>
                <a:effectLst/>
                <a:uFillTx/>
                <a:latin typeface="Arial"/>
              </a:rPr>
              <a:t>Print a full copy of the CIVA Section-6 Regulations, read the Judging Rules and understand how to apply them</a:t>
            </a:r>
            <a:endParaRPr b="0" lang="en-GB" sz="2400" strike="noStrike" u="none">
              <a:solidFill>
                <a:srgbClr val="000000"/>
              </a:solidFill>
              <a:effectLst/>
              <a:uFillTx/>
              <a:latin typeface="Arial"/>
            </a:endParaRPr>
          </a:p>
        </p:txBody>
      </p:sp>
      <p:sp>
        <p:nvSpPr>
          <p:cNvPr id="147" name="Text Box 7"/>
          <p:cNvSpPr/>
          <p:nvPr/>
        </p:nvSpPr>
        <p:spPr>
          <a:xfrm>
            <a:off x="1187640" y="3396240"/>
            <a:ext cx="7200360" cy="891720"/>
          </a:xfrm>
          <a:prstGeom prst="rect">
            <a:avLst/>
          </a:prstGeom>
          <a:solidFill>
            <a:srgbClr val="fff7ff"/>
          </a:solidFill>
          <a:ln w="9525">
            <a:solidFill>
              <a:srgbClr val="993300"/>
            </a:solidFill>
            <a:miter/>
          </a:ln>
          <a:effectLst>
            <a:outerShdw algn="ctr" blurRad="228600" dir="2700000" dist="35638" rotWithShape="0" sx="102000" sy="102000">
              <a:schemeClr val="bg2"/>
            </a:outerShdw>
          </a:effectLst>
        </p:spPr>
        <p:style>
          <a:lnRef idx="0"/>
          <a:fillRef idx="0"/>
          <a:effectRef idx="0"/>
          <a:fontRef idx="minor"/>
        </p:style>
        <p:txBody>
          <a:bodyPr lIns="90000" rIns="90000" tIns="45000" bIns="45000" anchor="t">
            <a:spAutoFit/>
          </a:bodyPr>
          <a:p>
            <a:pPr>
              <a:lnSpc>
                <a:spcPct val="100000"/>
              </a:lnSpc>
              <a:spcBef>
                <a:spcPts val="1400"/>
              </a:spcBef>
            </a:pPr>
            <a:r>
              <a:rPr b="1" lang="en-GB" sz="2800" strike="noStrike" u="none">
                <a:solidFill>
                  <a:srgbClr val="000000"/>
                </a:solidFill>
                <a:effectLst/>
                <a:uFillTx/>
                <a:latin typeface="Arial"/>
              </a:rPr>
              <a:t>PRACTICE “CALLING” for other Judges:</a:t>
            </a:r>
            <a:br>
              <a:rPr sz="2800"/>
            </a:br>
            <a:r>
              <a:rPr b="1" i="1" lang="en-GB" sz="2400" strike="noStrike" u="none">
                <a:solidFill>
                  <a:srgbClr val="0000cc"/>
                </a:solidFill>
                <a:effectLst/>
                <a:uFillTx/>
                <a:latin typeface="Arial"/>
              </a:rPr>
              <a:t>Being able to Call is the best preparation</a:t>
            </a:r>
            <a:endParaRPr b="0" lang="en-GB" sz="2400" strike="noStrike" u="none">
              <a:solidFill>
                <a:srgbClr val="000000"/>
              </a:solidFill>
              <a:effectLst/>
              <a:uFillTx/>
              <a:latin typeface="Arial"/>
            </a:endParaRPr>
          </a:p>
        </p:txBody>
      </p:sp>
      <p:sp>
        <p:nvSpPr>
          <p:cNvPr id="148" name="Text Box 8"/>
          <p:cNvSpPr/>
          <p:nvPr/>
        </p:nvSpPr>
        <p:spPr>
          <a:xfrm>
            <a:off x="1187640" y="4595760"/>
            <a:ext cx="7200360" cy="891720"/>
          </a:xfrm>
          <a:prstGeom prst="rect">
            <a:avLst/>
          </a:prstGeom>
          <a:solidFill>
            <a:srgbClr val="fff7ff"/>
          </a:solidFill>
          <a:ln w="9525">
            <a:solidFill>
              <a:srgbClr val="993300"/>
            </a:solidFill>
            <a:miter/>
          </a:ln>
          <a:effectLst>
            <a:outerShdw algn="ctr" blurRad="228600" dir="2700000" dist="35638" rotWithShape="0" sx="102000" sy="102000">
              <a:schemeClr val="bg2"/>
            </a:outerShdw>
          </a:effectLst>
        </p:spPr>
        <p:style>
          <a:lnRef idx="0"/>
          <a:fillRef idx="0"/>
          <a:effectRef idx="0"/>
          <a:fontRef idx="minor"/>
        </p:style>
        <p:txBody>
          <a:bodyPr lIns="90000" rIns="90000" tIns="45000" bIns="45000" anchor="t">
            <a:spAutoFit/>
          </a:bodyPr>
          <a:p>
            <a:pPr>
              <a:lnSpc>
                <a:spcPct val="100000"/>
              </a:lnSpc>
              <a:spcBef>
                <a:spcPts val="561"/>
              </a:spcBef>
            </a:pPr>
            <a:r>
              <a:rPr b="1" lang="en-GB" sz="2800" strike="noStrike" u="none">
                <a:solidFill>
                  <a:srgbClr val="000000"/>
                </a:solidFill>
                <a:effectLst/>
                <a:uFillTx/>
                <a:latin typeface="Arial"/>
              </a:rPr>
              <a:t>Get used to being a TEAM MEMBER:</a:t>
            </a:r>
            <a:br>
              <a:rPr sz="2800"/>
            </a:br>
            <a:r>
              <a:rPr b="1" i="1" lang="en-GB" sz="2400" strike="noStrike" u="none">
                <a:solidFill>
                  <a:srgbClr val="0000cc"/>
                </a:solidFill>
                <a:effectLst/>
                <a:uFillTx/>
                <a:latin typeface="Arial"/>
              </a:rPr>
              <a:t>Judging is always a co-operative venture</a:t>
            </a:r>
            <a:endParaRPr b="0" lang="en-GB" sz="2400" strike="noStrike" u="none">
              <a:solidFill>
                <a:srgbClr val="000000"/>
              </a:solidFill>
              <a:effectLst/>
              <a:uFillTx/>
              <a:latin typeface="Arial"/>
            </a:endParaRPr>
          </a:p>
        </p:txBody>
      </p:sp>
      <p:sp>
        <p:nvSpPr>
          <p:cNvPr id="149" name="Text Box 9"/>
          <p:cNvSpPr/>
          <p:nvPr/>
        </p:nvSpPr>
        <p:spPr>
          <a:xfrm>
            <a:off x="1187640" y="5764320"/>
            <a:ext cx="7200360" cy="527760"/>
          </a:xfrm>
          <a:prstGeom prst="rect">
            <a:avLst/>
          </a:prstGeom>
          <a:solidFill>
            <a:srgbClr val="fff7ff"/>
          </a:solidFill>
          <a:ln w="9525">
            <a:solidFill>
              <a:srgbClr val="993300"/>
            </a:solidFill>
            <a:miter/>
          </a:ln>
          <a:effectLst>
            <a:outerShdw algn="ctr" blurRad="228600" dir="2700000" dist="35638" rotWithShape="0" sx="102000" sy="102000">
              <a:schemeClr val="bg2"/>
            </a:outerShdw>
          </a:effectLst>
        </p:spPr>
        <p:style>
          <a:lnRef idx="0"/>
          <a:fillRef idx="0"/>
          <a:effectRef idx="0"/>
          <a:fontRef idx="minor"/>
        </p:style>
        <p:txBody>
          <a:bodyPr lIns="90000" rIns="90000" tIns="45000" bIns="45000" anchor="t">
            <a:spAutoFit/>
          </a:bodyPr>
          <a:p>
            <a:pPr>
              <a:lnSpc>
                <a:spcPct val="100000"/>
              </a:lnSpc>
              <a:spcBef>
                <a:spcPts val="561"/>
              </a:spcBef>
            </a:pPr>
            <a:r>
              <a:rPr b="1" i="1" lang="en-GB" sz="2400" strike="noStrike" u="none">
                <a:solidFill>
                  <a:srgbClr val="0000cc"/>
                </a:solidFill>
                <a:effectLst/>
                <a:uFillTx/>
                <a:latin typeface="Arial"/>
              </a:rPr>
              <a:t>Go and </a:t>
            </a:r>
            <a:r>
              <a:rPr b="1" lang="en-GB" sz="2800" strike="noStrike" u="none">
                <a:solidFill>
                  <a:srgbClr val="000000"/>
                </a:solidFill>
                <a:effectLst/>
                <a:uFillTx/>
                <a:latin typeface="Arial"/>
              </a:rPr>
              <a:t>Scribe</a:t>
            </a:r>
            <a:r>
              <a:rPr b="1" i="1" lang="en-GB" sz="2400" strike="noStrike" u="none">
                <a:solidFill>
                  <a:srgbClr val="0000cc"/>
                </a:solidFill>
                <a:effectLst/>
                <a:uFillTx/>
                <a:latin typeface="Arial"/>
              </a:rPr>
              <a:t>, then </a:t>
            </a:r>
            <a:r>
              <a:rPr b="1" lang="en-GB" sz="2800" strike="noStrike" u="none">
                <a:solidFill>
                  <a:srgbClr val="000000"/>
                </a:solidFill>
                <a:effectLst/>
                <a:uFillTx/>
                <a:latin typeface="Arial"/>
              </a:rPr>
              <a:t>Call</a:t>
            </a:r>
            <a:r>
              <a:rPr b="1" i="1" lang="en-GB" sz="2400" strike="noStrike" u="none">
                <a:solidFill>
                  <a:srgbClr val="0070c0"/>
                </a:solidFill>
                <a:effectLst/>
                <a:uFillTx/>
                <a:latin typeface="Arial"/>
              </a:rPr>
              <a:t> </a:t>
            </a:r>
            <a:r>
              <a:rPr b="1" i="1" lang="en-GB" sz="2400" strike="noStrike" u="none">
                <a:solidFill>
                  <a:srgbClr val="0000cc"/>
                </a:solidFill>
                <a:effectLst/>
                <a:uFillTx/>
                <a:latin typeface="Arial"/>
              </a:rPr>
              <a:t>… then </a:t>
            </a:r>
            <a:r>
              <a:rPr b="1" lang="en-GB" sz="2800" strike="noStrike" u="none">
                <a:solidFill>
                  <a:srgbClr val="000000"/>
                </a:solidFill>
                <a:effectLst/>
                <a:uFillTx/>
                <a:latin typeface="Arial"/>
              </a:rPr>
              <a:t>Judge</a:t>
            </a:r>
            <a:endParaRPr b="0" lang="en-GB" sz="2800" strike="noStrike" u="none">
              <a:solidFill>
                <a:srgbClr val="000000"/>
              </a:solidFill>
              <a:effectLst/>
              <a:uFillTx/>
              <a:latin typeface="Arial"/>
            </a:endParaRPr>
          </a:p>
        </p:txBody>
      </p:sp>
      <p:sp>
        <p:nvSpPr>
          <p:cNvPr id="150" name="Title 1"/>
          <p:cNvSpPr/>
          <p:nvPr/>
        </p:nvSpPr>
        <p:spPr>
          <a:xfrm>
            <a:off x="466920" y="1327680"/>
            <a:ext cx="575280" cy="687240"/>
          </a:xfrm>
          <a:prstGeom prst="rect">
            <a:avLst/>
          </a:prstGeom>
          <a:noFill/>
          <a:ln w="12700">
            <a:noFill/>
          </a:ln>
        </p:spPr>
        <p:style>
          <a:lnRef idx="0"/>
          <a:fillRef idx="0"/>
          <a:effectRef idx="0"/>
          <a:fontRef idx="minor"/>
        </p:style>
        <p:txBody>
          <a:bodyPr numCol="1" spcCol="0" lIns="90000" rIns="90000" tIns="45000" bIns="45000" anchor="ctr">
            <a:noAutofit/>
          </a:bodyPr>
          <a:p>
            <a:pPr>
              <a:lnSpc>
                <a:spcPct val="100000"/>
              </a:lnSpc>
            </a:pPr>
            <a:r>
              <a:rPr b="1" lang="en-GB" sz="4400" strike="noStrike" u="none">
                <a:solidFill>
                  <a:srgbClr val="ff0000"/>
                </a:solidFill>
                <a:effectLst/>
                <a:uFillTx/>
                <a:latin typeface="Arial Black"/>
              </a:rPr>
              <a:t>1</a:t>
            </a:r>
            <a:endParaRPr b="0" lang="en-GB" sz="4400" strike="noStrike" u="none">
              <a:solidFill>
                <a:srgbClr val="000000"/>
              </a:solidFill>
              <a:effectLst/>
              <a:uFillTx/>
              <a:latin typeface="Arial"/>
            </a:endParaRPr>
          </a:p>
        </p:txBody>
      </p:sp>
      <p:sp>
        <p:nvSpPr>
          <p:cNvPr id="151" name="Title 1"/>
          <p:cNvSpPr/>
          <p:nvPr/>
        </p:nvSpPr>
        <p:spPr>
          <a:xfrm>
            <a:off x="466920" y="3404520"/>
            <a:ext cx="575280" cy="687240"/>
          </a:xfrm>
          <a:prstGeom prst="rect">
            <a:avLst/>
          </a:prstGeom>
          <a:noFill/>
          <a:ln w="12700">
            <a:noFill/>
          </a:ln>
        </p:spPr>
        <p:style>
          <a:lnRef idx="0"/>
          <a:fillRef idx="0"/>
          <a:effectRef idx="0"/>
          <a:fontRef idx="minor"/>
        </p:style>
        <p:txBody>
          <a:bodyPr numCol="1" spcCol="0" lIns="90000" rIns="90000" tIns="45000" bIns="45000" anchor="ctr">
            <a:noAutofit/>
          </a:bodyPr>
          <a:p>
            <a:pPr>
              <a:lnSpc>
                <a:spcPct val="100000"/>
              </a:lnSpc>
            </a:pPr>
            <a:r>
              <a:rPr b="1" lang="en-GB" sz="4400" strike="noStrike" u="none">
                <a:solidFill>
                  <a:srgbClr val="ff0000"/>
                </a:solidFill>
                <a:effectLst/>
                <a:uFillTx/>
                <a:latin typeface="Arial Black"/>
              </a:rPr>
              <a:t>2</a:t>
            </a:r>
            <a:endParaRPr b="0" lang="en-GB" sz="4400" strike="noStrike" u="none">
              <a:solidFill>
                <a:srgbClr val="000000"/>
              </a:solidFill>
              <a:effectLst/>
              <a:uFillTx/>
              <a:latin typeface="Arial"/>
            </a:endParaRPr>
          </a:p>
        </p:txBody>
      </p:sp>
      <p:sp>
        <p:nvSpPr>
          <p:cNvPr id="152" name="Title 1"/>
          <p:cNvSpPr/>
          <p:nvPr/>
        </p:nvSpPr>
        <p:spPr>
          <a:xfrm>
            <a:off x="466920" y="4608000"/>
            <a:ext cx="575280" cy="687240"/>
          </a:xfrm>
          <a:prstGeom prst="rect">
            <a:avLst/>
          </a:prstGeom>
          <a:noFill/>
          <a:ln w="12700">
            <a:noFill/>
          </a:ln>
        </p:spPr>
        <p:style>
          <a:lnRef idx="0"/>
          <a:fillRef idx="0"/>
          <a:effectRef idx="0"/>
          <a:fontRef idx="minor"/>
        </p:style>
        <p:txBody>
          <a:bodyPr numCol="1" spcCol="0" lIns="90000" rIns="90000" tIns="45000" bIns="45000" anchor="ctr">
            <a:noAutofit/>
          </a:bodyPr>
          <a:p>
            <a:pPr>
              <a:lnSpc>
                <a:spcPct val="100000"/>
              </a:lnSpc>
            </a:pPr>
            <a:r>
              <a:rPr b="1" lang="en-GB" sz="4400" strike="noStrike" u="none">
                <a:solidFill>
                  <a:srgbClr val="ff0000"/>
                </a:solidFill>
                <a:effectLst/>
                <a:uFillTx/>
                <a:latin typeface="Arial Black"/>
              </a:rPr>
              <a:t>3</a:t>
            </a:r>
            <a:endParaRPr b="0" lang="en-GB" sz="4400" strike="noStrike" u="none">
              <a:solidFill>
                <a:srgbClr val="000000"/>
              </a:solidFill>
              <a:effectLst/>
              <a:uFillTx/>
              <a:latin typeface="Arial"/>
            </a:endParaRPr>
          </a:p>
        </p:txBody>
      </p:sp>
      <p:sp>
        <p:nvSpPr>
          <p:cNvPr id="153" name="Title 1"/>
          <p:cNvSpPr/>
          <p:nvPr/>
        </p:nvSpPr>
        <p:spPr>
          <a:xfrm>
            <a:off x="466920" y="5693400"/>
            <a:ext cx="575280" cy="687240"/>
          </a:xfrm>
          <a:prstGeom prst="rect">
            <a:avLst/>
          </a:prstGeom>
          <a:noFill/>
          <a:ln w="12700">
            <a:noFill/>
          </a:ln>
        </p:spPr>
        <p:style>
          <a:lnRef idx="0"/>
          <a:fillRef idx="0"/>
          <a:effectRef idx="0"/>
          <a:fontRef idx="minor"/>
        </p:style>
        <p:txBody>
          <a:bodyPr numCol="1" spcCol="0" lIns="90000" rIns="90000" tIns="45000" bIns="45000" anchor="ctr">
            <a:noAutofit/>
          </a:bodyPr>
          <a:p>
            <a:pPr>
              <a:lnSpc>
                <a:spcPct val="100000"/>
              </a:lnSpc>
            </a:pPr>
            <a:r>
              <a:rPr b="1" lang="en-GB" sz="4400" strike="noStrike" u="none">
                <a:solidFill>
                  <a:srgbClr val="ff0000"/>
                </a:solidFill>
                <a:effectLst/>
                <a:uFillTx/>
                <a:latin typeface="Arial Black"/>
              </a:rPr>
              <a:t>4</a:t>
            </a:r>
            <a:endParaRPr b="0" lang="en-GB" sz="4400" strike="noStrike" u="none">
              <a:solidFill>
                <a:srgbClr val="000000"/>
              </a:solidFill>
              <a:effectLst/>
              <a:uFillTx/>
              <a:latin typeface="Arial"/>
            </a:endParaRPr>
          </a:p>
        </p:txBody>
      </p:sp>
      <p:sp>
        <p:nvSpPr>
          <p:cNvPr id="154" name="PlaceHolder 1"/>
          <p:cNvSpPr>
            <a:spLocks noGrp="1"/>
          </p:cNvSpPr>
          <p:nvPr>
            <p:ph type="title"/>
          </p:nvPr>
        </p:nvSpPr>
        <p:spPr>
          <a:xfrm>
            <a:off x="467280" y="332640"/>
            <a:ext cx="4968000" cy="646920"/>
          </a:xfrm>
          <a:prstGeom prst="rect">
            <a:avLst/>
          </a:prstGeom>
          <a:noFill/>
          <a:ln w="9360">
            <a:noFill/>
          </a:ln>
        </p:spPr>
        <p:txBody>
          <a:bodyPr numCol="1" spcCol="0" lIns="91440" rIns="91440" tIns="45720" bIns="45720" anchor="ctr">
            <a:noAutofit/>
          </a:bodyPr>
          <a:p>
            <a:pPr indent="0">
              <a:lnSpc>
                <a:spcPct val="100000"/>
              </a:lnSpc>
              <a:buNone/>
              <a:tabLst>
                <a:tab algn="l" pos="0"/>
              </a:tabLst>
            </a:pPr>
            <a:r>
              <a:rPr b="1" i="1" lang="en-GB" sz="4400" strike="noStrike" u="none">
                <a:solidFill>
                  <a:srgbClr val="ffb3b5"/>
                </a:solidFill>
                <a:effectLst/>
                <a:uFillTx/>
                <a:latin typeface="Arial Black"/>
              </a:rPr>
              <a:t>Remember ….</a:t>
            </a:r>
            <a:endParaRPr b="0" lang="en-GB" sz="4400" strike="noStrike" u="none">
              <a:solidFill>
                <a:srgbClr val="000000"/>
              </a:solidFill>
              <a:effectLst/>
              <a:uFillTx/>
              <a:latin typeface="Arial"/>
            </a:endParaRPr>
          </a:p>
        </p:txBody>
      </p:sp>
    </p:spTree>
  </p:cSld>
  <p:transition>
    <p:fade/>
  </p:transition>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Rectangle 11"/>
          <p:cNvSpPr/>
          <p:nvPr/>
        </p:nvSpPr>
        <p:spPr>
          <a:xfrm>
            <a:off x="3276000" y="4021200"/>
            <a:ext cx="5760000" cy="1247760"/>
          </a:xfrm>
          <a:prstGeom prst="rect">
            <a:avLst/>
          </a:prstGeom>
          <a:gradFill rotWithShape="0">
            <a:gsLst>
              <a:gs pos="0">
                <a:srgbClr val="ffffff"/>
              </a:gs>
              <a:gs pos="48000">
                <a:srgbClr val="c5f0ff"/>
              </a:gs>
              <a:gs pos="100000">
                <a:srgbClr val="ffffff"/>
              </a:gs>
            </a:gsLst>
            <a:lin ang="1080000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GB" sz="1800" strike="noStrike" u="none">
              <a:solidFill>
                <a:schemeClr val="lt1"/>
              </a:solidFill>
              <a:effectLst/>
              <a:uFillTx/>
              <a:latin typeface="Arial"/>
            </a:endParaRPr>
          </a:p>
        </p:txBody>
      </p:sp>
      <p:sp>
        <p:nvSpPr>
          <p:cNvPr id="156" name="Rectangle 10"/>
          <p:cNvSpPr/>
          <p:nvPr/>
        </p:nvSpPr>
        <p:spPr>
          <a:xfrm>
            <a:off x="3276000" y="3012840"/>
            <a:ext cx="5760000" cy="935280"/>
          </a:xfrm>
          <a:prstGeom prst="rect">
            <a:avLst/>
          </a:prstGeom>
          <a:gradFill rotWithShape="0">
            <a:gsLst>
              <a:gs pos="0">
                <a:srgbClr val="ffffff"/>
              </a:gs>
              <a:gs pos="52000">
                <a:srgbClr val="ffcdcd"/>
              </a:gs>
              <a:gs pos="100000">
                <a:srgbClr val="ffffff"/>
              </a:gs>
            </a:gsLst>
            <a:lin ang="1080000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GB" sz="1800" strike="noStrike" u="none">
              <a:solidFill>
                <a:schemeClr val="lt1"/>
              </a:solidFill>
              <a:effectLst/>
              <a:uFillTx/>
              <a:latin typeface="Arial"/>
            </a:endParaRPr>
          </a:p>
        </p:txBody>
      </p:sp>
      <p:sp>
        <p:nvSpPr>
          <p:cNvPr id="157" name="Rectangle 5"/>
          <p:cNvSpPr/>
          <p:nvPr/>
        </p:nvSpPr>
        <p:spPr>
          <a:xfrm>
            <a:off x="3276000" y="1708920"/>
            <a:ext cx="5760000" cy="1231200"/>
          </a:xfrm>
          <a:prstGeom prst="rect">
            <a:avLst/>
          </a:prstGeom>
          <a:gradFill rotWithShape="0">
            <a:gsLst>
              <a:gs pos="0">
                <a:srgbClr val="ffffff"/>
              </a:gs>
              <a:gs pos="48000">
                <a:srgbClr val="d6edbd"/>
              </a:gs>
              <a:gs pos="100000">
                <a:srgbClr val="ffffff"/>
              </a:gs>
            </a:gsLst>
            <a:lin ang="1080000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GB" sz="1800" strike="noStrike" u="none">
              <a:solidFill>
                <a:schemeClr val="lt1"/>
              </a:solidFill>
              <a:effectLst/>
              <a:uFillTx/>
              <a:latin typeface="Arial"/>
            </a:endParaRPr>
          </a:p>
        </p:txBody>
      </p:sp>
      <p:sp>
        <p:nvSpPr>
          <p:cNvPr id="158" name="PlaceHolder 1"/>
          <p:cNvSpPr>
            <a:spLocks noGrp="1"/>
          </p:cNvSpPr>
          <p:nvPr>
            <p:ph type="title"/>
          </p:nvPr>
        </p:nvSpPr>
        <p:spPr>
          <a:xfrm>
            <a:off x="539640" y="269640"/>
            <a:ext cx="8496360" cy="1142280"/>
          </a:xfrm>
          <a:prstGeom prst="rect">
            <a:avLst/>
          </a:prstGeom>
          <a:noFill/>
          <a:ln w="9360">
            <a:noFill/>
          </a:ln>
          <a:effectLst>
            <a:outerShdw dist="37674" dir="2700000" blurRad="50760" rotWithShape="0">
              <a:srgbClr val="000000">
                <a:alpha val="40000"/>
              </a:srgbClr>
            </a:outerShdw>
          </a:effectLst>
        </p:spPr>
        <p:txBody>
          <a:bodyPr numCol="1" spcCol="0" lIns="91440" rIns="91440" tIns="45720" bIns="45720" anchor="ctr">
            <a:noAutofit/>
          </a:bodyPr>
          <a:p>
            <a:pPr indent="0">
              <a:lnSpc>
                <a:spcPct val="100000"/>
              </a:lnSpc>
              <a:buNone/>
              <a:tabLst>
                <a:tab algn="l" pos="0"/>
              </a:tabLst>
            </a:pPr>
            <a:r>
              <a:rPr b="1" lang="en-GB" sz="5100" strike="noStrike" u="none">
                <a:solidFill>
                  <a:srgbClr val="ff0000"/>
                </a:solidFill>
                <a:effectLst/>
                <a:uFillTx/>
                <a:latin typeface="Arial Black"/>
              </a:rPr>
              <a:t>So: </a:t>
            </a:r>
            <a:r>
              <a:rPr b="1" lang="en-GB" sz="5100" strike="noStrike" u="sng">
                <a:solidFill>
                  <a:srgbClr val="ff0000"/>
                </a:solidFill>
                <a:effectLst/>
                <a:uFillTx/>
                <a:latin typeface="Arial Black"/>
              </a:rPr>
              <a:t>what</a:t>
            </a:r>
            <a:r>
              <a:rPr b="1" lang="en-GB" sz="5100" strike="noStrike" u="none">
                <a:solidFill>
                  <a:srgbClr val="ff0000"/>
                </a:solidFill>
                <a:effectLst/>
                <a:uFillTx/>
                <a:latin typeface="Arial Black"/>
              </a:rPr>
              <a:t> is a Judge?</a:t>
            </a:r>
            <a:endParaRPr b="0" lang="en-GB" sz="5100" strike="noStrike" u="none">
              <a:solidFill>
                <a:srgbClr val="000000"/>
              </a:solidFill>
              <a:effectLst/>
              <a:uFillTx/>
              <a:latin typeface="Arial"/>
            </a:endParaRPr>
          </a:p>
        </p:txBody>
      </p:sp>
      <p:sp>
        <p:nvSpPr>
          <p:cNvPr id="159" name="Rectangle 6"/>
          <p:cNvSpPr/>
          <p:nvPr/>
        </p:nvSpPr>
        <p:spPr>
          <a:xfrm>
            <a:off x="3636000" y="1693080"/>
            <a:ext cx="4896000" cy="3743640"/>
          </a:xfrm>
          <a:prstGeom prst="rect">
            <a:avLst/>
          </a:prstGeom>
          <a:noFill/>
          <a:ln w="9525">
            <a:noFill/>
          </a:ln>
        </p:spPr>
        <p:style>
          <a:lnRef idx="0"/>
          <a:fillRef idx="0"/>
          <a:effectRef idx="0"/>
          <a:fontRef idx="minor"/>
        </p:style>
        <p:txBody>
          <a:bodyPr numCol="1" spcCol="0" lIns="90000" rIns="90000" tIns="45000" bIns="45000" anchor="t">
            <a:noAutofit/>
          </a:bodyPr>
          <a:p>
            <a:pPr marL="343080" indent="-343080">
              <a:lnSpc>
                <a:spcPct val="100000"/>
              </a:lnSpc>
              <a:spcBef>
                <a:spcPts val="950"/>
              </a:spcBef>
              <a:tabLst>
                <a:tab algn="l" pos="0"/>
              </a:tabLst>
            </a:pPr>
            <a:r>
              <a:rPr b="1" lang="en-GB" sz="1900" strike="noStrike" u="none">
                <a:solidFill>
                  <a:schemeClr val="dk1"/>
                </a:solidFill>
                <a:effectLst/>
                <a:uFillTx/>
                <a:latin typeface="Arial"/>
              </a:rPr>
              <a:t>	</a:t>
            </a:r>
            <a:r>
              <a:rPr b="1" lang="en-GB" sz="1900" strike="noStrike" u="none">
                <a:solidFill>
                  <a:schemeClr val="dk1"/>
                </a:solidFill>
                <a:effectLst/>
                <a:uFillTx/>
                <a:latin typeface="Arial"/>
              </a:rPr>
              <a:t>A competition aerobatic sequence is a demonstration of aeroplane control requiring extreme levels of technical ability and discipline from the Pilot.</a:t>
            </a:r>
            <a:endParaRPr b="0" lang="en-GB" sz="1900" strike="noStrike" u="none">
              <a:solidFill>
                <a:srgbClr val="000000"/>
              </a:solidFill>
              <a:effectLst/>
              <a:uFillTx/>
              <a:latin typeface="Arial"/>
            </a:endParaRPr>
          </a:p>
          <a:p>
            <a:pPr marL="343080" indent="-343080">
              <a:lnSpc>
                <a:spcPct val="100000"/>
              </a:lnSpc>
              <a:spcBef>
                <a:spcPts val="950"/>
              </a:spcBef>
              <a:tabLst>
                <a:tab algn="l" pos="0"/>
              </a:tabLst>
            </a:pPr>
            <a:r>
              <a:rPr b="1" lang="en-GB" sz="1900" strike="noStrike" u="none">
                <a:solidFill>
                  <a:schemeClr val="dk1"/>
                </a:solidFill>
                <a:effectLst/>
                <a:uFillTx/>
                <a:latin typeface="Arial"/>
              </a:rPr>
              <a:t>	</a:t>
            </a:r>
            <a:r>
              <a:rPr b="1" lang="en-GB" sz="1900" strike="noStrike" u="none">
                <a:solidFill>
                  <a:schemeClr val="dk1"/>
                </a:solidFill>
                <a:effectLst/>
                <a:uFillTx/>
                <a:latin typeface="Arial"/>
              </a:rPr>
              <a:t>The Pilot attempts to convince the Judges that the figures are flown exactly according to the rules.</a:t>
            </a:r>
            <a:endParaRPr b="0" lang="en-GB" sz="1900" strike="noStrike" u="none">
              <a:solidFill>
                <a:srgbClr val="000000"/>
              </a:solidFill>
              <a:effectLst/>
              <a:uFillTx/>
              <a:latin typeface="Arial"/>
            </a:endParaRPr>
          </a:p>
          <a:p>
            <a:pPr marL="343080" indent="-343080">
              <a:lnSpc>
                <a:spcPct val="100000"/>
              </a:lnSpc>
              <a:spcBef>
                <a:spcPts val="950"/>
              </a:spcBef>
              <a:tabLst>
                <a:tab algn="l" pos="0"/>
              </a:tabLst>
            </a:pPr>
            <a:r>
              <a:rPr b="1" lang="en-GB" sz="1900" strike="noStrike" u="none">
                <a:solidFill>
                  <a:schemeClr val="dk1"/>
                </a:solidFill>
                <a:effectLst/>
                <a:uFillTx/>
                <a:latin typeface="Arial"/>
              </a:rPr>
              <a:t>	</a:t>
            </a:r>
            <a:r>
              <a:rPr b="1" lang="en-GB" sz="1900" strike="noStrike" u="none">
                <a:solidFill>
                  <a:schemeClr val="dk1"/>
                </a:solidFill>
                <a:effectLst/>
                <a:uFillTx/>
                <a:latin typeface="Arial"/>
              </a:rPr>
              <a:t>The Judges view the performance to discover where the rules are not fully met. They award downgrades for imperfections and errors seen.</a:t>
            </a:r>
            <a:endParaRPr b="0" lang="en-GB" sz="1900" strike="noStrike" u="none">
              <a:solidFill>
                <a:srgbClr val="000000"/>
              </a:solidFill>
              <a:effectLst/>
              <a:uFillTx/>
              <a:latin typeface="Arial"/>
            </a:endParaRPr>
          </a:p>
        </p:txBody>
      </p:sp>
      <p:sp>
        <p:nvSpPr>
          <p:cNvPr id="160" name="Rectangle 2"/>
          <p:cNvSpPr/>
          <p:nvPr/>
        </p:nvSpPr>
        <p:spPr>
          <a:xfrm>
            <a:off x="419400" y="5661360"/>
            <a:ext cx="8496360" cy="647280"/>
          </a:xfrm>
          <a:prstGeom prst="rect">
            <a:avLst/>
          </a:prstGeom>
          <a:noFill/>
          <a:ln w="9525">
            <a:noFill/>
          </a:ln>
          <a:effectLst>
            <a:outerShdw algn="tl" blurRad="50760" dir="2700000" dist="37674" rotWithShape="0">
              <a:srgbClr val="000000">
                <a:alpha val="25000"/>
              </a:srgbClr>
            </a:outerShdw>
          </a:effectLst>
        </p:spPr>
        <p:style>
          <a:lnRef idx="0"/>
          <a:fillRef idx="0"/>
          <a:effectRef idx="0"/>
          <a:fontRef idx="minor"/>
        </p:style>
        <p:txBody>
          <a:bodyPr numCol="1" spcCol="0" lIns="90000" rIns="90000" tIns="45000" bIns="45000" anchor="ctr">
            <a:noAutofit/>
          </a:bodyPr>
          <a:p>
            <a:pPr>
              <a:lnSpc>
                <a:spcPct val="100000"/>
              </a:lnSpc>
            </a:pPr>
            <a:r>
              <a:rPr b="1" i="1" lang="en-GB" sz="2600" strike="noStrike" u="none">
                <a:solidFill>
                  <a:schemeClr val="lt2">
                    <a:lumMod val="75000"/>
                  </a:schemeClr>
                </a:solidFill>
                <a:effectLst/>
                <a:uFillTx/>
                <a:latin typeface="Arial Black"/>
              </a:rPr>
              <a:t>An aerobatic Judge uses </a:t>
            </a:r>
            <a:r>
              <a:rPr b="1" i="1" lang="en-GB" sz="2600" strike="noStrike" u="sng">
                <a:solidFill>
                  <a:schemeClr val="lt2">
                    <a:lumMod val="75000"/>
                  </a:schemeClr>
                </a:solidFill>
                <a:effectLst/>
                <a:uFillTx/>
                <a:latin typeface="Arial Black"/>
              </a:rPr>
              <a:t>ALL</a:t>
            </a:r>
            <a:r>
              <a:rPr b="1" i="1" lang="en-GB" sz="2600" strike="noStrike" u="none">
                <a:solidFill>
                  <a:schemeClr val="lt2">
                    <a:lumMod val="75000"/>
                  </a:schemeClr>
                </a:solidFill>
                <a:effectLst/>
                <a:uFillTx/>
                <a:latin typeface="Arial Black"/>
              </a:rPr>
              <a:t> of these skills to mark the performance properly.</a:t>
            </a:r>
            <a:endParaRPr b="0" lang="en-GB" sz="2600" strike="noStrike" u="none">
              <a:solidFill>
                <a:srgbClr val="000000"/>
              </a:solidFill>
              <a:effectLst/>
              <a:uFillTx/>
              <a:latin typeface="Arial"/>
            </a:endParaRPr>
          </a:p>
        </p:txBody>
      </p:sp>
      <p:sp>
        <p:nvSpPr>
          <p:cNvPr id="161" name="Rectangle 6"/>
          <p:cNvSpPr/>
          <p:nvPr/>
        </p:nvSpPr>
        <p:spPr>
          <a:xfrm>
            <a:off x="395640" y="1693080"/>
            <a:ext cx="3023640" cy="3607560"/>
          </a:xfrm>
          <a:prstGeom prst="rect">
            <a:avLst/>
          </a:prstGeom>
          <a:noFill/>
          <a:ln w="0">
            <a:noFill/>
          </a:ln>
        </p:spPr>
        <p:style>
          <a:lnRef idx="0"/>
          <a:fillRef idx="0"/>
          <a:effectRef idx="0"/>
          <a:fontRef idx="minor"/>
        </p:style>
        <p:txBody>
          <a:bodyPr lIns="90000" rIns="90000" tIns="45000" bIns="45000" anchor="t">
            <a:noAutofit/>
          </a:bodyPr>
          <a:p>
            <a:pPr marL="343080" indent="-343080">
              <a:lnSpc>
                <a:spcPct val="100000"/>
              </a:lnSpc>
              <a:spcBef>
                <a:spcPts val="601"/>
              </a:spcBef>
              <a:buClr>
                <a:srgbClr val="999999"/>
              </a:buClr>
              <a:buFont typeface="Wingdings" charset="2"/>
              <a:buChar char=""/>
            </a:pPr>
            <a:r>
              <a:rPr b="1" i="1" lang="en-GB" sz="2400" strike="noStrike" u="none">
                <a:solidFill>
                  <a:srgbClr val="999999"/>
                </a:solidFill>
                <a:effectLst/>
                <a:uFillTx/>
                <a:latin typeface="Arial Black"/>
              </a:rPr>
              <a:t>Detective</a:t>
            </a:r>
            <a:endParaRPr b="0" lang="en-GB" sz="2400" strike="noStrike" u="none">
              <a:solidFill>
                <a:srgbClr val="000000"/>
              </a:solidFill>
              <a:effectLst/>
              <a:uFillTx/>
              <a:latin typeface="Arial"/>
            </a:endParaRPr>
          </a:p>
          <a:p>
            <a:pPr marL="343080" indent="-343080">
              <a:lnSpc>
                <a:spcPct val="100000"/>
              </a:lnSpc>
              <a:spcBef>
                <a:spcPts val="601"/>
              </a:spcBef>
              <a:buClr>
                <a:srgbClr val="999999"/>
              </a:buClr>
              <a:buFont typeface="Wingdings" charset="2"/>
              <a:buChar char=""/>
            </a:pPr>
            <a:r>
              <a:rPr b="1" i="1" lang="en-GB" sz="2400" strike="noStrike" u="none">
                <a:solidFill>
                  <a:srgbClr val="999999"/>
                </a:solidFill>
                <a:effectLst/>
                <a:uFillTx/>
                <a:latin typeface="Arial Black"/>
              </a:rPr>
              <a:t>Examiner</a:t>
            </a:r>
            <a:endParaRPr b="0" lang="en-GB" sz="2400" strike="noStrike" u="none">
              <a:solidFill>
                <a:srgbClr val="000000"/>
              </a:solidFill>
              <a:effectLst/>
              <a:uFillTx/>
              <a:latin typeface="Arial"/>
            </a:endParaRPr>
          </a:p>
          <a:p>
            <a:pPr marL="343080" indent="-343080">
              <a:lnSpc>
                <a:spcPct val="100000"/>
              </a:lnSpc>
              <a:spcBef>
                <a:spcPts val="601"/>
              </a:spcBef>
              <a:buClr>
                <a:srgbClr val="999999"/>
              </a:buClr>
              <a:buFont typeface="Wingdings" charset="2"/>
              <a:buChar char=""/>
            </a:pPr>
            <a:r>
              <a:rPr b="1" i="1" lang="en-GB" sz="2400" strike="noStrike" u="none">
                <a:solidFill>
                  <a:srgbClr val="999999"/>
                </a:solidFill>
                <a:effectLst/>
                <a:uFillTx/>
                <a:latin typeface="Arial Black"/>
              </a:rPr>
              <a:t>Analyst</a:t>
            </a:r>
            <a:endParaRPr b="0" lang="en-GB" sz="2400" strike="noStrike" u="none">
              <a:solidFill>
                <a:srgbClr val="000000"/>
              </a:solidFill>
              <a:effectLst/>
              <a:uFillTx/>
              <a:latin typeface="Arial"/>
            </a:endParaRPr>
          </a:p>
          <a:p>
            <a:pPr marL="343080" indent="-343080">
              <a:lnSpc>
                <a:spcPct val="100000"/>
              </a:lnSpc>
              <a:spcBef>
                <a:spcPts val="601"/>
              </a:spcBef>
              <a:buClr>
                <a:srgbClr val="999999"/>
              </a:buClr>
              <a:buFont typeface="Wingdings" charset="2"/>
              <a:buChar char=""/>
            </a:pPr>
            <a:r>
              <a:rPr b="1" i="1" lang="en-GB" sz="2400" strike="noStrike" u="none">
                <a:solidFill>
                  <a:srgbClr val="999999"/>
                </a:solidFill>
                <a:effectLst/>
                <a:uFillTx/>
                <a:latin typeface="Arial Black"/>
              </a:rPr>
              <a:t>Interpreter</a:t>
            </a:r>
            <a:endParaRPr b="0" lang="en-GB" sz="2400" strike="noStrike" u="none">
              <a:solidFill>
                <a:srgbClr val="000000"/>
              </a:solidFill>
              <a:effectLst/>
              <a:uFillTx/>
              <a:latin typeface="Arial"/>
            </a:endParaRPr>
          </a:p>
          <a:p>
            <a:pPr marL="343080" indent="-343080">
              <a:lnSpc>
                <a:spcPct val="100000"/>
              </a:lnSpc>
              <a:spcBef>
                <a:spcPts val="601"/>
              </a:spcBef>
              <a:buClr>
                <a:srgbClr val="999999"/>
              </a:buClr>
              <a:buFont typeface="Wingdings" charset="2"/>
              <a:buChar char=""/>
            </a:pPr>
            <a:r>
              <a:rPr b="1" i="1" lang="en-GB" sz="2400" strike="noStrike" u="none">
                <a:solidFill>
                  <a:srgbClr val="999999"/>
                </a:solidFill>
                <a:effectLst/>
                <a:uFillTx/>
                <a:latin typeface="Arial Black"/>
              </a:rPr>
              <a:t>Reviewer</a:t>
            </a:r>
            <a:endParaRPr b="0" lang="en-GB" sz="2400" strike="noStrike" u="none">
              <a:solidFill>
                <a:srgbClr val="000000"/>
              </a:solidFill>
              <a:effectLst/>
              <a:uFillTx/>
              <a:latin typeface="Arial"/>
            </a:endParaRPr>
          </a:p>
          <a:p>
            <a:pPr marL="343080" indent="-343080">
              <a:lnSpc>
                <a:spcPct val="100000"/>
              </a:lnSpc>
              <a:spcBef>
                <a:spcPts val="601"/>
              </a:spcBef>
              <a:buClr>
                <a:srgbClr val="999999"/>
              </a:buClr>
              <a:buFont typeface="Wingdings" charset="2"/>
              <a:buChar char=""/>
            </a:pPr>
            <a:r>
              <a:rPr b="1" i="1" lang="en-GB" sz="2400" strike="noStrike" u="none">
                <a:solidFill>
                  <a:srgbClr val="999999"/>
                </a:solidFill>
                <a:effectLst/>
                <a:uFillTx/>
                <a:latin typeface="Arial Black"/>
              </a:rPr>
              <a:t>Theatre critic</a:t>
            </a:r>
            <a:endParaRPr b="0" lang="en-GB" sz="2400" strike="noStrike" u="none">
              <a:solidFill>
                <a:srgbClr val="000000"/>
              </a:solidFill>
              <a:effectLst/>
              <a:uFillTx/>
              <a:latin typeface="Arial"/>
            </a:endParaRPr>
          </a:p>
          <a:p>
            <a:pPr marL="343080" indent="-343080">
              <a:lnSpc>
                <a:spcPct val="100000"/>
              </a:lnSpc>
              <a:spcBef>
                <a:spcPts val="601"/>
              </a:spcBef>
              <a:buClr>
                <a:srgbClr val="999999"/>
              </a:buClr>
              <a:buFont typeface="Wingdings" charset="2"/>
              <a:buChar char=""/>
            </a:pPr>
            <a:r>
              <a:rPr b="1" i="1" lang="en-GB" sz="2400" strike="noStrike" u="none">
                <a:solidFill>
                  <a:srgbClr val="999999"/>
                </a:solidFill>
                <a:effectLst/>
                <a:uFillTx/>
                <a:latin typeface="Arial Black"/>
              </a:rPr>
              <a:t>Commentator</a:t>
            </a:r>
            <a:endParaRPr b="0" lang="en-GB" sz="2400" strike="noStrike" u="none">
              <a:solidFill>
                <a:srgbClr val="000000"/>
              </a:solidFill>
              <a:effectLst/>
              <a:uFillTx/>
              <a:latin typeface="Arial"/>
            </a:endParaRPr>
          </a:p>
          <a:p>
            <a:pPr marL="343080" indent="-343080">
              <a:lnSpc>
                <a:spcPct val="100000"/>
              </a:lnSpc>
              <a:spcBef>
                <a:spcPts val="601"/>
              </a:spcBef>
              <a:buClr>
                <a:srgbClr val="999999"/>
              </a:buClr>
              <a:buFont typeface="Wingdings" charset="2"/>
              <a:buChar char=""/>
            </a:pPr>
            <a:r>
              <a:rPr b="1" i="1" lang="en-GB" sz="2400" strike="noStrike" u="none">
                <a:solidFill>
                  <a:srgbClr val="999999"/>
                </a:solidFill>
                <a:effectLst/>
                <a:uFillTx/>
                <a:latin typeface="Arial Black"/>
              </a:rPr>
              <a:t>Pilot …</a:t>
            </a:r>
            <a:endParaRPr b="0" lang="en-GB" sz="2400" strike="noStrike" u="none">
              <a:solidFill>
                <a:srgbClr val="000000"/>
              </a:solidFill>
              <a:effectLst/>
              <a:uFillTx/>
              <a:latin typeface="Arial"/>
            </a:endParaRPr>
          </a:p>
        </p:txBody>
      </p:sp>
    </p:spTree>
  </p:cSld>
  <p:transition>
    <p:fade/>
  </p:transition>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PlaceHolder 1"/>
          <p:cNvSpPr>
            <a:spLocks noGrp="1"/>
          </p:cNvSpPr>
          <p:nvPr>
            <p:ph type="title"/>
          </p:nvPr>
        </p:nvSpPr>
        <p:spPr>
          <a:xfrm>
            <a:off x="588600" y="5470560"/>
            <a:ext cx="7487640" cy="1007280"/>
          </a:xfrm>
          <a:prstGeom prst="rect">
            <a:avLst/>
          </a:prstGeom>
          <a:noFill/>
          <a:ln w="9360">
            <a:noFill/>
          </a:ln>
          <a:effectLst>
            <a:outerShdw dist="37674" dir="2700000" blurRad="190440" rotWithShape="0">
              <a:srgbClr val="000000">
                <a:alpha val="40000"/>
              </a:srgbClr>
            </a:outerShdw>
          </a:effectLst>
        </p:spPr>
        <p:txBody>
          <a:bodyPr numCol="1" spcCol="0" lIns="91440" rIns="91440" tIns="45720" bIns="45720" anchor="ctr">
            <a:noAutofit/>
          </a:bodyPr>
          <a:p>
            <a:pPr indent="0">
              <a:lnSpc>
                <a:spcPct val="100000"/>
              </a:lnSpc>
              <a:buNone/>
              <a:tabLst>
                <a:tab algn="l" pos="0"/>
              </a:tabLst>
            </a:pPr>
            <a:r>
              <a:rPr b="0" lang="en-GB" sz="6000" strike="noStrike" u="none">
                <a:solidFill>
                  <a:srgbClr val="00b050"/>
                </a:solidFill>
                <a:effectLst/>
                <a:uFillTx/>
                <a:latin typeface="Arial Black"/>
              </a:rPr>
              <a:t>Judges Break #3</a:t>
            </a:r>
            <a:endParaRPr b="0" lang="en-GB" sz="6000" strike="noStrike" u="none">
              <a:solidFill>
                <a:srgbClr val="000000"/>
              </a:solidFill>
              <a:effectLst/>
              <a:uFillTx/>
              <a:latin typeface="Arial"/>
            </a:endParaRPr>
          </a:p>
        </p:txBody>
      </p:sp>
      <p:pic>
        <p:nvPicPr>
          <p:cNvPr id="163" name="Picture 2" descr=""/>
          <p:cNvPicPr/>
          <p:nvPr/>
        </p:nvPicPr>
        <p:blipFill>
          <a:blip r:embed="rId1">
            <a:extLst>
              <a:ext uri="{BEBA8EAE-BF5A-486C-A8C5-ECC9F3942E4B}">
                <a14:imgProps xmlns:a14="http://schemas.microsoft.com/office/drawing/2010/main">
                  <a14:imgLayer r:embed="rId2">
                    <a14:imgEffect>
                      <a14:brightnessContrast bright="-2000" contrast="25000"/>
                    </a14:imgEffect>
                  </a14:imgLayer>
                </a14:imgProps>
              </a:ext>
            </a:extLst>
          </a:blip>
          <a:stretch/>
        </p:blipFill>
        <p:spPr>
          <a:xfrm>
            <a:off x="899640" y="188640"/>
            <a:ext cx="6552000" cy="5360400"/>
          </a:xfrm>
          <a:prstGeom prst="rect">
            <a:avLst/>
          </a:prstGeom>
          <a:noFill/>
          <a:ln w="0">
            <a:noFill/>
          </a:ln>
          <a:scene3d>
            <a:camera prst="perspectiveAbove"/>
            <a:lightRig dir="t" rig="threePt"/>
          </a:scene3d>
        </p:spPr>
      </p:pic>
    </p:spTree>
  </p:cSld>
  <p:transition>
    <p:fade/>
  </p:transition>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 name="PlaceHolder 1"/>
          <p:cNvSpPr>
            <a:spLocks noGrp="1"/>
          </p:cNvSpPr>
          <p:nvPr>
            <p:ph type="title"/>
          </p:nvPr>
        </p:nvSpPr>
        <p:spPr>
          <a:xfrm>
            <a:off x="434520" y="331920"/>
            <a:ext cx="4465080" cy="1801080"/>
          </a:xfrm>
          <a:prstGeom prst="rect">
            <a:avLst/>
          </a:prstGeom>
          <a:noFill/>
          <a:ln w="9360">
            <a:noFill/>
          </a:ln>
          <a:effectLst>
            <a:outerShdw dist="37674" dir="2700000" blurRad="50760" rotWithShape="0">
              <a:srgbClr val="000000">
                <a:alpha val="40000"/>
              </a:srgbClr>
            </a:outerShdw>
          </a:effectLst>
        </p:spPr>
        <p:txBody>
          <a:bodyPr numCol="1" spcCol="0" lIns="91440" rIns="91440" tIns="45720" bIns="45720" anchor="ctr">
            <a:noAutofit/>
          </a:bodyPr>
          <a:p>
            <a:pPr indent="0">
              <a:lnSpc>
                <a:spcPct val="100000"/>
              </a:lnSpc>
              <a:buNone/>
              <a:tabLst>
                <a:tab algn="l" pos="0"/>
              </a:tabLst>
            </a:pPr>
            <a:r>
              <a:rPr b="1" lang="en-GB" sz="5400" strike="noStrike" u="none">
                <a:solidFill>
                  <a:srgbClr val="cc0000"/>
                </a:solidFill>
                <a:effectLst/>
                <a:uFillTx/>
                <a:latin typeface="Arial Black"/>
              </a:rPr>
              <a:t>HANDLING</a:t>
            </a:r>
            <a:br>
              <a:rPr sz="5400"/>
            </a:br>
            <a:r>
              <a:rPr b="1" lang="en-GB" sz="5400" strike="noStrike" u="none">
                <a:solidFill>
                  <a:srgbClr val="cc0000"/>
                </a:solidFill>
                <a:effectLst/>
                <a:uFillTx/>
                <a:latin typeface="Arial Black"/>
              </a:rPr>
              <a:t>MISTAKES</a:t>
            </a:r>
            <a:endParaRPr b="0" lang="en-GB" sz="5400" strike="noStrike" u="none">
              <a:solidFill>
                <a:srgbClr val="000000"/>
              </a:solidFill>
              <a:effectLst/>
              <a:uFillTx/>
              <a:latin typeface="Arial"/>
            </a:endParaRPr>
          </a:p>
        </p:txBody>
      </p:sp>
      <p:sp>
        <p:nvSpPr>
          <p:cNvPr id="110" name="PlaceHolder 2"/>
          <p:cNvSpPr>
            <a:spLocks noGrp="1"/>
          </p:cNvSpPr>
          <p:nvPr>
            <p:ph/>
          </p:nvPr>
        </p:nvSpPr>
        <p:spPr>
          <a:xfrm>
            <a:off x="4860000" y="1125360"/>
            <a:ext cx="4104720" cy="3455280"/>
          </a:xfrm>
          <a:prstGeom prst="rect">
            <a:avLst/>
          </a:prstGeom>
          <a:noFill/>
          <a:ln w="9360">
            <a:noFill/>
          </a:ln>
        </p:spPr>
        <p:txBody>
          <a:bodyPr numCol="1" spcCol="0" lIns="91440" rIns="91440" tIns="45720" bIns="45720" anchor="t">
            <a:noAutofit/>
          </a:bodyPr>
          <a:p>
            <a:pPr marL="343080" indent="-343080">
              <a:lnSpc>
                <a:spcPct val="100000"/>
              </a:lnSpc>
              <a:spcBef>
                <a:spcPts val="400"/>
              </a:spcBef>
              <a:buClr>
                <a:srgbClr val="000000"/>
              </a:buClr>
              <a:buFont typeface="Symbol" charset="2"/>
              <a:buChar char=""/>
            </a:pPr>
            <a:r>
              <a:rPr b="1" lang="en-GB" sz="2000" strike="noStrike" u="none">
                <a:solidFill>
                  <a:schemeClr val="dk1"/>
                </a:solidFill>
                <a:effectLst/>
                <a:uFillTx/>
                <a:latin typeface="Arial"/>
              </a:rPr>
              <a:t>Keep calm</a:t>
            </a:r>
            <a:r>
              <a:rPr b="0" i="1" lang="en-GB" sz="2000" strike="noStrike" u="none">
                <a:solidFill>
                  <a:schemeClr val="dk1"/>
                </a:solidFill>
                <a:effectLst/>
                <a:uFillTx/>
                <a:latin typeface="Arial"/>
              </a:rPr>
              <a:t>. The judge should be able to sort it out immediately after the flight.</a:t>
            </a:r>
            <a:br>
              <a:rPr sz="2000"/>
            </a:br>
            <a:r>
              <a:rPr b="0" i="1" lang="en-GB" sz="2000" strike="noStrike" u="none">
                <a:solidFill>
                  <a:schemeClr val="dk1"/>
                </a:solidFill>
                <a:effectLst/>
                <a:uFillTx/>
                <a:latin typeface="Arial"/>
              </a:rPr>
              <a:t> </a:t>
            </a:r>
            <a:endParaRPr b="0" lang="en-GB" sz="2000" strike="noStrike" u="none">
              <a:solidFill>
                <a:srgbClr val="000000"/>
              </a:solidFill>
              <a:effectLst/>
              <a:uFillTx/>
              <a:latin typeface="Arial"/>
            </a:endParaRPr>
          </a:p>
          <a:p>
            <a:pPr marL="343080" indent="-343080">
              <a:lnSpc>
                <a:spcPct val="100000"/>
              </a:lnSpc>
              <a:spcBef>
                <a:spcPts val="400"/>
              </a:spcBef>
              <a:buClr>
                <a:srgbClr val="000000"/>
              </a:buClr>
              <a:buFont typeface="Symbol" charset="2"/>
              <a:buChar char=""/>
            </a:pPr>
            <a:r>
              <a:rPr b="0" lang="en-GB" sz="2000" strike="noStrike" u="none">
                <a:solidFill>
                  <a:schemeClr val="dk1"/>
                </a:solidFill>
                <a:effectLst/>
                <a:uFillTx/>
                <a:latin typeface="Arial"/>
              </a:rPr>
              <a:t>NEVER JUST </a:t>
            </a:r>
            <a:r>
              <a:rPr b="1" lang="en-GB" sz="2000" strike="noStrike" u="sng">
                <a:solidFill>
                  <a:srgbClr val="ff0000"/>
                </a:solidFill>
                <a:effectLst/>
                <a:uFillTx/>
                <a:latin typeface="Arial"/>
              </a:rPr>
              <a:t>GIVE</a:t>
            </a:r>
            <a:r>
              <a:rPr b="0" lang="en-GB" sz="2000" strike="noStrike" u="none">
                <a:solidFill>
                  <a:schemeClr val="dk1"/>
                </a:solidFill>
                <a:effectLst/>
                <a:uFillTx/>
                <a:latin typeface="Arial"/>
              </a:rPr>
              <a:t> A MARK. YOUR MARK MUST BE THE NUMBER OF ERRORS DEDUCTED FROM TEN</a:t>
            </a:r>
            <a:br>
              <a:rPr sz="2000"/>
            </a:br>
            <a:r>
              <a:rPr b="0" lang="en-GB" sz="2000" strike="noStrike" u="none">
                <a:solidFill>
                  <a:schemeClr val="dk1"/>
                </a:solidFill>
                <a:effectLst/>
                <a:uFillTx/>
                <a:latin typeface="Arial"/>
              </a:rPr>
              <a:t> </a:t>
            </a:r>
            <a:endParaRPr b="0" lang="en-GB" sz="2000" strike="noStrike" u="none">
              <a:solidFill>
                <a:srgbClr val="000000"/>
              </a:solidFill>
              <a:effectLst/>
              <a:uFillTx/>
              <a:latin typeface="Arial"/>
            </a:endParaRPr>
          </a:p>
          <a:p>
            <a:pPr marL="343080" indent="-343080">
              <a:lnSpc>
                <a:spcPct val="100000"/>
              </a:lnSpc>
              <a:spcBef>
                <a:spcPts val="400"/>
              </a:spcBef>
              <a:buClr>
                <a:srgbClr val="000000"/>
              </a:buClr>
              <a:buFont typeface="Symbol" charset="2"/>
              <a:buChar char=""/>
            </a:pPr>
            <a:r>
              <a:rPr b="1" lang="en-GB" sz="2000" strike="noStrike" u="none">
                <a:solidFill>
                  <a:schemeClr val="dk1"/>
                </a:solidFill>
                <a:effectLst/>
                <a:uFillTx/>
                <a:latin typeface="Arial"/>
              </a:rPr>
              <a:t>If in doubt it’s an </a:t>
            </a:r>
            <a:r>
              <a:rPr b="1" lang="en-GB" sz="2400" strike="noStrike" u="none">
                <a:solidFill>
                  <a:schemeClr val="dk1"/>
                </a:solidFill>
                <a:effectLst/>
                <a:uFillTx/>
                <a:latin typeface="Arial"/>
              </a:rPr>
              <a:t>AV</a:t>
            </a:r>
            <a:r>
              <a:rPr b="1" lang="en-GB" sz="2000" strike="noStrike" u="none">
                <a:solidFill>
                  <a:schemeClr val="dk1"/>
                </a:solidFill>
                <a:effectLst/>
                <a:uFillTx/>
                <a:latin typeface="Arial"/>
              </a:rPr>
              <a:t>.</a:t>
            </a:r>
            <a:br>
              <a:rPr sz="2000"/>
            </a:br>
            <a:r>
              <a:rPr b="0" lang="en-GB" sz="2000" strike="noStrike" u="none">
                <a:solidFill>
                  <a:schemeClr val="dk1"/>
                </a:solidFill>
                <a:effectLst/>
                <a:uFillTx/>
                <a:latin typeface="Arial"/>
              </a:rPr>
              <a:t>However … Judges must prepare for every flight in a professional manner. Give an </a:t>
            </a:r>
            <a:r>
              <a:rPr b="1" lang="en-GB" sz="2000" strike="noStrike" u="none">
                <a:solidFill>
                  <a:schemeClr val="dk1"/>
                </a:solidFill>
                <a:effectLst/>
                <a:uFillTx/>
                <a:latin typeface="Arial"/>
              </a:rPr>
              <a:t>AV</a:t>
            </a:r>
            <a:r>
              <a:rPr b="0" lang="en-GB" sz="2000" strike="noStrike" u="none">
                <a:solidFill>
                  <a:schemeClr val="dk1"/>
                </a:solidFill>
                <a:effectLst/>
                <a:uFillTx/>
                <a:latin typeface="Arial"/>
              </a:rPr>
              <a:t> </a:t>
            </a:r>
            <a:r>
              <a:rPr b="0" i="1" lang="en-GB" sz="2000" strike="noStrike" u="sng">
                <a:solidFill>
                  <a:schemeClr val="dk1"/>
                </a:solidFill>
                <a:effectLst/>
                <a:uFillTx/>
                <a:latin typeface="Arial"/>
              </a:rPr>
              <a:t>only</a:t>
            </a:r>
            <a:r>
              <a:rPr b="0" lang="en-GB" sz="2000" strike="noStrike" u="none">
                <a:solidFill>
                  <a:schemeClr val="dk1"/>
                </a:solidFill>
                <a:effectLst/>
                <a:uFillTx/>
                <a:latin typeface="Arial"/>
              </a:rPr>
              <a:t> if you have been distracted and have not properly </a:t>
            </a:r>
            <a:r>
              <a:rPr b="1" lang="en-GB" sz="2000" strike="noStrike" u="none">
                <a:solidFill>
                  <a:schemeClr val="dk1"/>
                </a:solidFill>
                <a:effectLst/>
                <a:uFillTx/>
                <a:latin typeface="Arial"/>
              </a:rPr>
              <a:t>SEEN</a:t>
            </a:r>
            <a:r>
              <a:rPr b="0" lang="en-GB" sz="2000" strike="noStrike" u="none">
                <a:solidFill>
                  <a:schemeClr val="dk1"/>
                </a:solidFill>
                <a:effectLst/>
                <a:uFillTx/>
                <a:latin typeface="Arial"/>
              </a:rPr>
              <a:t> the figure.</a:t>
            </a:r>
            <a:endParaRPr b="0" lang="en-GB" sz="2000" strike="noStrike" u="none">
              <a:solidFill>
                <a:srgbClr val="000000"/>
              </a:solidFill>
              <a:effectLst/>
              <a:uFillTx/>
              <a:latin typeface="Arial"/>
            </a:endParaRPr>
          </a:p>
          <a:p>
            <a:pPr indent="0">
              <a:lnSpc>
                <a:spcPct val="80000"/>
              </a:lnSpc>
              <a:spcBef>
                <a:spcPts val="400"/>
              </a:spcBef>
              <a:buNone/>
              <a:tabLst>
                <a:tab algn="l" pos="0"/>
              </a:tabLst>
            </a:pPr>
            <a:endParaRPr b="0" lang="en-GB" sz="2000" strike="noStrike" u="none">
              <a:solidFill>
                <a:srgbClr val="000000"/>
              </a:solidFill>
              <a:effectLst/>
              <a:uFillTx/>
              <a:latin typeface="Arial"/>
            </a:endParaRPr>
          </a:p>
        </p:txBody>
      </p:sp>
      <p:pic>
        <p:nvPicPr>
          <p:cNvPr id="111" name="Picture 2" descr="C:\Users\NickB\AppData\Local\Microsoft\Windows\Temporary Internet Files\Content.IE5\OZW3VQP4\MP900442430[1].jpg"/>
          <p:cNvPicPr/>
          <p:nvPr/>
        </p:nvPicPr>
        <p:blipFill>
          <a:blip r:embed="rId1"/>
          <a:stretch/>
        </p:blipFill>
        <p:spPr>
          <a:xfrm rot="20638800">
            <a:off x="1051920" y="4017960"/>
            <a:ext cx="3265200" cy="2170080"/>
          </a:xfrm>
          <a:prstGeom prst="rect">
            <a:avLst/>
          </a:prstGeom>
          <a:noFill/>
          <a:ln w="38100">
            <a:solidFill>
              <a:srgbClr val="cc00cc"/>
            </a:solidFill>
            <a:round/>
          </a:ln>
          <a:effectLst>
            <a:outerShdw algn="tl" blurRad="228600" dir="2700000" dist="37674" rotWithShape="0" sx="102000" sy="102000">
              <a:srgbClr val="000000">
                <a:alpha val="40000"/>
              </a:srgbClr>
            </a:outerShdw>
          </a:effectLst>
        </p:spPr>
      </p:pic>
      <p:sp>
        <p:nvSpPr>
          <p:cNvPr id="112" name="Rectangle 2"/>
          <p:cNvSpPr/>
          <p:nvPr/>
        </p:nvSpPr>
        <p:spPr>
          <a:xfrm>
            <a:off x="467640" y="2133000"/>
            <a:ext cx="3959640" cy="20106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GB" sz="1800" strike="noStrike" u="none">
                <a:solidFill>
                  <a:schemeClr val="dk1"/>
                </a:solidFill>
                <a:effectLst/>
                <a:uFillTx/>
                <a:latin typeface="Arial"/>
              </a:rPr>
              <a:t>If there is a “mix up”, avoid trying to solve the problem immediately. Ask the caller to give you the number of  the next figure so the scribe knows</a:t>
            </a:r>
            <a:br>
              <a:rPr sz="1800"/>
            </a:br>
            <a:r>
              <a:rPr b="0" lang="en-GB" sz="1800" strike="noStrike" u="none">
                <a:solidFill>
                  <a:schemeClr val="dk1"/>
                </a:solidFill>
                <a:effectLst/>
                <a:uFillTx/>
                <a:latin typeface="Arial"/>
              </a:rPr>
              <a:t>that the next mark given</a:t>
            </a:r>
            <a:br>
              <a:rPr sz="1800"/>
            </a:br>
            <a:r>
              <a:rPr b="0" lang="en-GB" sz="1800" strike="noStrike" u="none">
                <a:solidFill>
                  <a:schemeClr val="dk1"/>
                </a:solidFill>
                <a:effectLst/>
                <a:uFillTx/>
                <a:latin typeface="Arial"/>
              </a:rPr>
              <a:t>will apply to that</a:t>
            </a:r>
            <a:endParaRPr b="0" lang="en-GB" sz="1800" strike="noStrike" u="none">
              <a:solidFill>
                <a:srgbClr val="000000"/>
              </a:solidFill>
              <a:effectLst/>
              <a:uFillTx/>
              <a:latin typeface="Arial"/>
            </a:endParaRPr>
          </a:p>
          <a:p>
            <a:pPr>
              <a:lnSpc>
                <a:spcPct val="100000"/>
              </a:lnSpc>
            </a:pPr>
            <a:r>
              <a:rPr b="0" lang="en-GB" sz="1800" strike="noStrike" u="none">
                <a:solidFill>
                  <a:schemeClr val="dk1"/>
                </a:solidFill>
                <a:effectLst/>
                <a:uFillTx/>
                <a:latin typeface="Arial"/>
              </a:rPr>
              <a:t>figure.</a:t>
            </a:r>
            <a:endParaRPr b="0" lang="en-GB" sz="1800" strike="noStrike" u="none">
              <a:solidFill>
                <a:srgbClr val="000000"/>
              </a:solidFill>
              <a:effectLst/>
              <a:uFillTx/>
              <a:latin typeface="Arial"/>
            </a:endParaRPr>
          </a:p>
        </p:txBody>
      </p:sp>
    </p:spTree>
  </p:cSld>
  <p:transition>
    <p:fade/>
  </p:transition>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 name="PlaceHolder 1"/>
          <p:cNvSpPr>
            <a:spLocks noGrp="1"/>
          </p:cNvSpPr>
          <p:nvPr>
            <p:ph type="title"/>
          </p:nvPr>
        </p:nvSpPr>
        <p:spPr>
          <a:xfrm>
            <a:off x="360360" y="274680"/>
            <a:ext cx="4210920" cy="1142280"/>
          </a:xfrm>
          <a:prstGeom prst="rect">
            <a:avLst/>
          </a:prstGeom>
          <a:noFill/>
          <a:ln w="9360">
            <a:noFill/>
          </a:ln>
          <a:effectLst>
            <a:outerShdw dist="37674" dir="2700000" blurRad="50760" rotWithShape="0">
              <a:srgbClr val="000000">
                <a:alpha val="40000"/>
              </a:srgbClr>
            </a:outerShdw>
          </a:effectLst>
        </p:spPr>
        <p:txBody>
          <a:bodyPr numCol="1" spcCol="0" lIns="91440" rIns="91440" tIns="45720" bIns="45720" anchor="ctr">
            <a:noAutofit/>
          </a:bodyPr>
          <a:p>
            <a:pPr indent="0">
              <a:lnSpc>
                <a:spcPct val="100000"/>
              </a:lnSpc>
              <a:buNone/>
              <a:tabLst>
                <a:tab algn="l" pos="0"/>
              </a:tabLst>
            </a:pPr>
            <a:r>
              <a:rPr b="1" lang="en-GB" sz="4000" strike="noStrike" u="none">
                <a:solidFill>
                  <a:schemeClr val="dk2"/>
                </a:solidFill>
                <a:effectLst/>
                <a:uFillTx/>
                <a:latin typeface="Arial Black"/>
              </a:rPr>
              <a:t>Pilot Mistakes</a:t>
            </a:r>
            <a:endParaRPr b="0" lang="en-GB" sz="4000" strike="noStrike" u="none">
              <a:solidFill>
                <a:srgbClr val="000000"/>
              </a:solidFill>
              <a:effectLst/>
              <a:uFillTx/>
              <a:latin typeface="Arial"/>
            </a:endParaRPr>
          </a:p>
        </p:txBody>
      </p:sp>
      <p:sp>
        <p:nvSpPr>
          <p:cNvPr id="114" name="PlaceHolder 2"/>
          <p:cNvSpPr>
            <a:spLocks noGrp="1"/>
          </p:cNvSpPr>
          <p:nvPr>
            <p:ph/>
          </p:nvPr>
        </p:nvSpPr>
        <p:spPr>
          <a:xfrm>
            <a:off x="4378320" y="1628640"/>
            <a:ext cx="4612680" cy="4607640"/>
          </a:xfrm>
          <a:prstGeom prst="rect">
            <a:avLst/>
          </a:prstGeom>
          <a:noFill/>
          <a:ln w="9360">
            <a:noFill/>
          </a:ln>
        </p:spPr>
        <p:txBody>
          <a:bodyPr numCol="1" spcCol="0" lIns="91440" rIns="91440" tIns="45720" bIns="45720" anchor="t">
            <a:noAutofit/>
          </a:bodyPr>
          <a:p>
            <a:pPr marL="343080" indent="-343080">
              <a:lnSpc>
                <a:spcPct val="100000"/>
              </a:lnSpc>
              <a:buClr>
                <a:srgbClr val="000000"/>
              </a:buClr>
              <a:buFont typeface="Wingdings" charset="2"/>
              <a:buChar char=""/>
            </a:pPr>
            <a:r>
              <a:rPr b="1" lang="en-GB" sz="1700" strike="noStrike" u="none">
                <a:solidFill>
                  <a:schemeClr val="dk1"/>
                </a:solidFill>
                <a:effectLst/>
                <a:uFillTx/>
                <a:latin typeface="Arial"/>
              </a:rPr>
              <a:t>A  pilot starts a figure which seems to bear no relation to the next form B/C …</a:t>
            </a:r>
            <a:br>
              <a:rPr sz="800"/>
            </a:br>
            <a:r>
              <a:rPr b="1" lang="en-GB" sz="800" strike="noStrike" u="none">
                <a:solidFill>
                  <a:schemeClr val="dk1"/>
                </a:solidFill>
                <a:effectLst/>
                <a:uFillTx/>
                <a:latin typeface="Arial"/>
              </a:rPr>
              <a:t> </a:t>
            </a:r>
            <a:endParaRPr b="0" lang="en-GB" sz="800" strike="noStrike" u="none">
              <a:solidFill>
                <a:srgbClr val="000000"/>
              </a:solidFill>
              <a:effectLst/>
              <a:uFillTx/>
              <a:latin typeface="Arial"/>
            </a:endParaRPr>
          </a:p>
          <a:p>
            <a:pPr marL="343080" indent="-343080">
              <a:lnSpc>
                <a:spcPct val="100000"/>
              </a:lnSpc>
              <a:buClr>
                <a:srgbClr val="000000"/>
              </a:buClr>
              <a:buFont typeface="Wingdings" charset="2"/>
              <a:buChar char=""/>
            </a:pPr>
            <a:r>
              <a:rPr b="1" lang="en-GB" sz="1700" strike="noStrike" u="none">
                <a:solidFill>
                  <a:schemeClr val="dk1"/>
                </a:solidFill>
                <a:effectLst/>
                <a:uFillTx/>
                <a:latin typeface="Arial"/>
              </a:rPr>
              <a:t>Or a figure is not flown at all …</a:t>
            </a:r>
            <a:br>
              <a:rPr sz="800"/>
            </a:br>
            <a:r>
              <a:rPr b="1" lang="en-GB" sz="800" strike="noStrike" u="none">
                <a:solidFill>
                  <a:schemeClr val="dk1"/>
                </a:solidFill>
                <a:effectLst/>
                <a:uFillTx/>
                <a:latin typeface="Arial"/>
              </a:rPr>
              <a:t>  </a:t>
            </a:r>
            <a:endParaRPr b="0" lang="en-GB" sz="800" strike="noStrike" u="none">
              <a:solidFill>
                <a:srgbClr val="000000"/>
              </a:solidFill>
              <a:effectLst/>
              <a:uFillTx/>
              <a:latin typeface="Arial"/>
            </a:endParaRPr>
          </a:p>
          <a:p>
            <a:pPr marL="343080" indent="-343080">
              <a:lnSpc>
                <a:spcPct val="100000"/>
              </a:lnSpc>
              <a:buClr>
                <a:srgbClr val="000000"/>
              </a:buClr>
              <a:buFont typeface="Wingdings" charset="2"/>
              <a:buChar char=""/>
            </a:pPr>
            <a:r>
              <a:rPr b="1" lang="en-GB" sz="1700" strike="noStrike" u="none">
                <a:solidFill>
                  <a:schemeClr val="dk1"/>
                </a:solidFill>
                <a:effectLst/>
                <a:uFillTx/>
                <a:latin typeface="Arial"/>
              </a:rPr>
              <a:t>Or a full sequence row is missed  … </a:t>
            </a:r>
            <a:endParaRPr b="0" lang="en-GB" sz="1700" strike="noStrike" u="none">
              <a:solidFill>
                <a:srgbClr val="000000"/>
              </a:solidFill>
              <a:effectLst/>
              <a:uFillTx/>
              <a:latin typeface="Arial"/>
            </a:endParaRPr>
          </a:p>
          <a:p>
            <a:pPr indent="0">
              <a:lnSpc>
                <a:spcPct val="100000"/>
              </a:lnSpc>
              <a:buNone/>
              <a:tabLst>
                <a:tab algn="l" pos="0"/>
              </a:tabLst>
            </a:pPr>
            <a:r>
              <a:rPr b="1" lang="en-GB" sz="1700" strike="noStrike" u="none">
                <a:solidFill>
                  <a:schemeClr val="dk1"/>
                </a:solidFill>
                <a:effectLst/>
                <a:uFillTx/>
                <a:latin typeface="Arial"/>
              </a:rPr>
              <a:t>                _______________</a:t>
            </a:r>
            <a:br>
              <a:rPr sz="1700"/>
            </a:br>
            <a:endParaRPr b="0" lang="en-GB" sz="1700" strike="noStrike" u="none">
              <a:solidFill>
                <a:srgbClr val="000000"/>
              </a:solidFill>
              <a:effectLst/>
              <a:uFillTx/>
              <a:latin typeface="Arial"/>
            </a:endParaRPr>
          </a:p>
          <a:p>
            <a:pPr marL="343080" indent="-343080">
              <a:lnSpc>
                <a:spcPct val="100000"/>
              </a:lnSpc>
              <a:buClr>
                <a:srgbClr val="000000"/>
              </a:buClr>
              <a:buFont typeface="Wingdings" charset="2"/>
              <a:buChar char=""/>
              <a:tabLst>
                <a:tab algn="l" pos="0"/>
              </a:tabLst>
            </a:pPr>
            <a:r>
              <a:rPr b="1" lang="en-GB" sz="1700" strike="noStrike" u="none">
                <a:solidFill>
                  <a:srgbClr val="1b00ff"/>
                </a:solidFill>
                <a:effectLst/>
                <a:uFillTx/>
                <a:latin typeface="Arial"/>
              </a:rPr>
              <a:t>Try to match what you see to valid figures later in the sequence</a:t>
            </a:r>
            <a:endParaRPr b="0" lang="en-GB" sz="1700" strike="noStrike" u="none">
              <a:solidFill>
                <a:srgbClr val="000000"/>
              </a:solidFill>
              <a:effectLst/>
              <a:uFillTx/>
              <a:latin typeface="Arial"/>
            </a:endParaRPr>
          </a:p>
          <a:p>
            <a:pPr indent="0">
              <a:lnSpc>
                <a:spcPct val="100000"/>
              </a:lnSpc>
              <a:buNone/>
              <a:tabLst>
                <a:tab algn="l" pos="0"/>
              </a:tabLst>
            </a:pPr>
            <a:endParaRPr b="0" lang="en-GB" sz="1700" strike="noStrike" u="none">
              <a:solidFill>
                <a:srgbClr val="000000"/>
              </a:solidFill>
              <a:effectLst/>
              <a:uFillTx/>
              <a:latin typeface="Arial"/>
            </a:endParaRPr>
          </a:p>
          <a:p>
            <a:pPr marL="343080" indent="-343080">
              <a:lnSpc>
                <a:spcPct val="100000"/>
              </a:lnSpc>
              <a:buClr>
                <a:srgbClr val="000000"/>
              </a:buClr>
              <a:buFont typeface="Wingdings" charset="2"/>
              <a:buChar char=""/>
              <a:tabLst>
                <a:tab algn="l" pos="0"/>
              </a:tabLst>
            </a:pPr>
            <a:r>
              <a:rPr b="1" lang="en-GB" sz="1700" strike="noStrike" u="none">
                <a:solidFill>
                  <a:srgbClr val="1b00ff"/>
                </a:solidFill>
                <a:effectLst/>
                <a:uFillTx/>
                <a:latin typeface="Arial"/>
              </a:rPr>
              <a:t>BUT if the pilot realises his mistake he may revert back to the original sequence, and the figure may become classified as an Insertion.  Be sure you know the correct rules for what to mark as 0.0, what to mark as HZ, and what to mark as normal …</a:t>
            </a:r>
            <a:endParaRPr b="0" lang="en-GB" sz="1700" strike="noStrike" u="none">
              <a:solidFill>
                <a:srgbClr val="000000"/>
              </a:solidFill>
              <a:effectLst/>
              <a:uFillTx/>
              <a:latin typeface="Arial"/>
            </a:endParaRPr>
          </a:p>
        </p:txBody>
      </p:sp>
      <p:sp>
        <p:nvSpPr>
          <p:cNvPr id="115" name="Rectangle 4"/>
          <p:cNvSpPr/>
          <p:nvPr/>
        </p:nvSpPr>
        <p:spPr>
          <a:xfrm>
            <a:off x="4356000" y="269640"/>
            <a:ext cx="4139280" cy="1142280"/>
          </a:xfrm>
          <a:prstGeom prst="rect">
            <a:avLst/>
          </a:prstGeom>
          <a:noFill/>
          <a:ln w="9525">
            <a:noFill/>
          </a:ln>
        </p:spPr>
        <p:style>
          <a:lnRef idx="0"/>
          <a:fillRef idx="0"/>
          <a:effectRef idx="0"/>
          <a:fontRef idx="minor"/>
        </p:style>
        <p:txBody>
          <a:bodyPr numCol="1" spcCol="0" lIns="90000" rIns="90000" tIns="45000" bIns="45000" anchor="ctr">
            <a:noAutofit/>
          </a:bodyPr>
          <a:p>
            <a:pPr algn="ctr">
              <a:lnSpc>
                <a:spcPct val="100000"/>
              </a:lnSpc>
            </a:pPr>
            <a:r>
              <a:rPr b="1" i="1" lang="en-GB" sz="4000" strike="noStrike" u="none">
                <a:solidFill>
                  <a:srgbClr val="9900cc"/>
                </a:solidFill>
                <a:effectLst/>
                <a:uFillTx/>
                <a:latin typeface="Arial Black"/>
              </a:rPr>
              <a:t>Be Prepared!</a:t>
            </a:r>
            <a:r>
              <a:rPr b="0" i="1" lang="en-GB" sz="4000" strike="noStrike" u="none">
                <a:solidFill>
                  <a:srgbClr val="9900cc"/>
                </a:solidFill>
                <a:effectLst/>
                <a:uFillTx/>
                <a:latin typeface="Arial Black"/>
              </a:rPr>
              <a:t> </a:t>
            </a:r>
            <a:endParaRPr b="0" lang="en-GB" sz="4000" strike="noStrike" u="none">
              <a:solidFill>
                <a:srgbClr val="000000"/>
              </a:solidFill>
              <a:effectLst/>
              <a:uFillTx/>
              <a:latin typeface="Arial"/>
            </a:endParaRPr>
          </a:p>
        </p:txBody>
      </p:sp>
      <p:pic>
        <p:nvPicPr>
          <p:cNvPr id="116" name="Picture 2" descr=""/>
          <p:cNvPicPr/>
          <p:nvPr/>
        </p:nvPicPr>
        <p:blipFill>
          <a:blip r:embed="rId1"/>
          <a:stretch/>
        </p:blipFill>
        <p:spPr>
          <a:xfrm>
            <a:off x="395640" y="1628640"/>
            <a:ext cx="4009320" cy="4535640"/>
          </a:xfrm>
          <a:prstGeom prst="rect">
            <a:avLst/>
          </a:prstGeom>
          <a:noFill/>
          <a:ln w="0">
            <a:noFill/>
          </a:ln>
        </p:spPr>
      </p:pic>
    </p:spTree>
  </p:cSld>
  <p:transition>
    <p:fade/>
  </p:transition>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 name="PlaceHolder 1"/>
          <p:cNvSpPr>
            <a:spLocks noGrp="1"/>
          </p:cNvSpPr>
          <p:nvPr>
            <p:ph type="title"/>
          </p:nvPr>
        </p:nvSpPr>
        <p:spPr>
          <a:xfrm>
            <a:off x="312840" y="688680"/>
            <a:ext cx="2890080" cy="1083600"/>
          </a:xfrm>
          <a:prstGeom prst="rect">
            <a:avLst/>
          </a:prstGeom>
          <a:noFill/>
          <a:ln w="9360">
            <a:noFill/>
          </a:ln>
          <a:effectLst>
            <a:outerShdw dist="37674" dir="2700000" blurRad="50760" rotWithShape="0">
              <a:srgbClr val="000000">
                <a:alpha val="40000"/>
              </a:srgbClr>
            </a:outerShdw>
          </a:effectLst>
        </p:spPr>
        <p:txBody>
          <a:bodyPr numCol="1" spcCol="0" lIns="91440" rIns="91440" tIns="45720" bIns="45720" anchor="ctr">
            <a:noAutofit/>
          </a:bodyPr>
          <a:p>
            <a:pPr indent="0" algn="ctr">
              <a:lnSpc>
                <a:spcPct val="100000"/>
              </a:lnSpc>
              <a:buNone/>
              <a:tabLst>
                <a:tab algn="l" pos="0"/>
              </a:tabLst>
            </a:pPr>
            <a:r>
              <a:rPr b="1" i="1" lang="en-GB" sz="6000" strike="noStrike" u="none">
                <a:solidFill>
                  <a:srgbClr val="ff0066"/>
                </a:solidFill>
                <a:effectLst/>
                <a:uFillTx/>
                <a:latin typeface="Arial Black"/>
              </a:rPr>
              <a:t>Video</a:t>
            </a:r>
            <a:endParaRPr b="0" lang="en-GB" sz="6000" strike="noStrike" u="none">
              <a:solidFill>
                <a:srgbClr val="000000"/>
              </a:solidFill>
              <a:effectLst/>
              <a:uFillTx/>
              <a:latin typeface="Arial"/>
            </a:endParaRPr>
          </a:p>
        </p:txBody>
      </p:sp>
      <p:sp>
        <p:nvSpPr>
          <p:cNvPr id="118" name="PlaceHolder 2"/>
          <p:cNvSpPr>
            <a:spLocks noGrp="1"/>
          </p:cNvSpPr>
          <p:nvPr>
            <p:ph/>
          </p:nvPr>
        </p:nvSpPr>
        <p:spPr>
          <a:xfrm>
            <a:off x="312840" y="2339280"/>
            <a:ext cx="7931160" cy="3609360"/>
          </a:xfrm>
          <a:prstGeom prst="rect">
            <a:avLst/>
          </a:prstGeom>
          <a:noFill/>
          <a:ln w="9360">
            <a:noFill/>
          </a:ln>
        </p:spPr>
        <p:txBody>
          <a:bodyPr numCol="1" spcCol="0" lIns="91440" rIns="91440" tIns="45720" bIns="45720" anchor="t">
            <a:noAutofit/>
          </a:bodyPr>
          <a:p>
            <a:pPr marL="343080" indent="-343080">
              <a:lnSpc>
                <a:spcPct val="100000"/>
              </a:lnSpc>
              <a:spcAft>
                <a:spcPts val="1199"/>
              </a:spcAft>
              <a:buClr>
                <a:srgbClr val="000000"/>
              </a:buClr>
              <a:buFont typeface="Symbol" charset="2"/>
              <a:buChar char=""/>
            </a:pPr>
            <a:r>
              <a:rPr b="0" lang="en-GB" sz="2000" strike="noStrike" u="none">
                <a:solidFill>
                  <a:schemeClr val="dk1"/>
                </a:solidFill>
                <a:effectLst/>
                <a:uFillTx/>
                <a:latin typeface="Arial"/>
              </a:rPr>
              <a:t>Is used for matters of  </a:t>
            </a:r>
            <a:r>
              <a:rPr b="1" lang="en-GB" sz="2000" strike="noStrike" u="none">
                <a:solidFill>
                  <a:schemeClr val="dk1"/>
                </a:solidFill>
                <a:effectLst/>
                <a:uFillTx/>
                <a:latin typeface="Arial"/>
              </a:rPr>
              <a:t>FACT</a:t>
            </a:r>
            <a:endParaRPr b="0" lang="en-GB" sz="2000" strike="noStrike" u="none">
              <a:solidFill>
                <a:srgbClr val="000000"/>
              </a:solidFill>
              <a:effectLst/>
              <a:uFillTx/>
              <a:latin typeface="Arial"/>
            </a:endParaRPr>
          </a:p>
          <a:p>
            <a:pPr marL="343080" indent="-343080">
              <a:lnSpc>
                <a:spcPct val="100000"/>
              </a:lnSpc>
              <a:spcAft>
                <a:spcPts val="1199"/>
              </a:spcAft>
              <a:buClr>
                <a:srgbClr val="000000"/>
              </a:buClr>
              <a:buFont typeface="Symbol" charset="2"/>
              <a:buChar char=""/>
            </a:pPr>
            <a:r>
              <a:rPr b="0" lang="en-GB" sz="2000" strike="noStrike" u="none">
                <a:solidFill>
                  <a:schemeClr val="dk1"/>
                </a:solidFill>
                <a:effectLst/>
                <a:uFillTx/>
                <a:latin typeface="Arial"/>
              </a:rPr>
              <a:t>Any judge may call for the</a:t>
            </a:r>
            <a:br>
              <a:rPr sz="2000"/>
            </a:br>
            <a:r>
              <a:rPr b="0" lang="en-GB" sz="2000" strike="noStrike" u="none">
                <a:solidFill>
                  <a:schemeClr val="dk1"/>
                </a:solidFill>
                <a:effectLst/>
                <a:uFillTx/>
                <a:latin typeface="Arial"/>
              </a:rPr>
              <a:t>video even if he is the only</a:t>
            </a:r>
            <a:br>
              <a:rPr sz="2000"/>
            </a:br>
            <a:r>
              <a:rPr b="0" lang="en-GB" sz="2000" strike="noStrike" u="none">
                <a:solidFill>
                  <a:schemeClr val="dk1"/>
                </a:solidFill>
                <a:effectLst/>
                <a:uFillTx/>
                <a:latin typeface="Arial"/>
              </a:rPr>
              <a:t>judge who believes that</a:t>
            </a:r>
            <a:br>
              <a:rPr sz="2000"/>
            </a:br>
            <a:r>
              <a:rPr b="0" lang="en-GB" sz="2000" strike="noStrike" u="none">
                <a:solidFill>
                  <a:schemeClr val="dk1"/>
                </a:solidFill>
                <a:effectLst/>
                <a:uFillTx/>
                <a:latin typeface="Arial"/>
              </a:rPr>
              <a:t>there is an error of fact</a:t>
            </a:r>
            <a:endParaRPr b="0" lang="en-GB" sz="2000" strike="noStrike" u="none">
              <a:solidFill>
                <a:srgbClr val="000000"/>
              </a:solidFill>
              <a:effectLst/>
              <a:uFillTx/>
              <a:latin typeface="Arial"/>
            </a:endParaRPr>
          </a:p>
          <a:p>
            <a:pPr marL="343080" indent="-343080">
              <a:lnSpc>
                <a:spcPct val="100000"/>
              </a:lnSpc>
              <a:spcAft>
                <a:spcPts val="1199"/>
              </a:spcAft>
              <a:buClr>
                <a:srgbClr val="000000"/>
              </a:buClr>
              <a:buFont typeface="Symbol" charset="2"/>
              <a:buChar char=""/>
            </a:pPr>
            <a:r>
              <a:rPr b="0" lang="en-GB" sz="2000" strike="noStrike" u="none">
                <a:solidFill>
                  <a:schemeClr val="dk1"/>
                </a:solidFill>
                <a:effectLst/>
                <a:uFillTx/>
                <a:latin typeface="Arial"/>
              </a:rPr>
              <a:t>It may be used to confirm gross</a:t>
            </a:r>
            <a:br>
              <a:rPr sz="2000"/>
            </a:br>
            <a:r>
              <a:rPr b="0" lang="en-GB" sz="2000" strike="noStrike" u="none">
                <a:solidFill>
                  <a:schemeClr val="dk1"/>
                </a:solidFill>
                <a:effectLst/>
                <a:uFillTx/>
                <a:latin typeface="Arial"/>
              </a:rPr>
              <a:t>under or over rotation, yaw / pitch </a:t>
            </a:r>
            <a:br>
              <a:rPr sz="2000"/>
            </a:br>
            <a:r>
              <a:rPr b="0" lang="en-GB" sz="2000" strike="noStrike" u="none">
                <a:solidFill>
                  <a:schemeClr val="dk1"/>
                </a:solidFill>
                <a:effectLst/>
                <a:uFillTx/>
                <a:latin typeface="Arial"/>
              </a:rPr>
              <a:t>of 90° or more, perhaps tail slide canopy up or down.</a:t>
            </a:r>
            <a:endParaRPr b="0" lang="en-GB" sz="2000" strike="noStrike" u="none">
              <a:solidFill>
                <a:srgbClr val="000000"/>
              </a:solidFill>
              <a:effectLst/>
              <a:uFillTx/>
              <a:latin typeface="Arial"/>
            </a:endParaRPr>
          </a:p>
          <a:p>
            <a:pPr marL="343080" indent="-343080">
              <a:lnSpc>
                <a:spcPct val="100000"/>
              </a:lnSpc>
              <a:spcAft>
                <a:spcPts val="1199"/>
              </a:spcAft>
              <a:buClr>
                <a:srgbClr val="000000"/>
              </a:buClr>
              <a:buFont typeface="Symbol" charset="2"/>
              <a:buChar char=""/>
            </a:pPr>
            <a:r>
              <a:rPr b="1" i="1" lang="en-GB" sz="2000" strike="noStrike" u="none">
                <a:solidFill>
                  <a:schemeClr val="dk1"/>
                </a:solidFill>
                <a:effectLst/>
                <a:uFillTx/>
                <a:latin typeface="Arial"/>
              </a:rPr>
              <a:t>The judge must give his mark </a:t>
            </a:r>
            <a:r>
              <a:rPr b="1" lang="en-GB" sz="2000" strike="noStrike" u="sng">
                <a:solidFill>
                  <a:schemeClr val="dk1"/>
                </a:solidFill>
                <a:effectLst/>
                <a:uFillTx/>
                <a:latin typeface="Arial"/>
              </a:rPr>
              <a:t>before</a:t>
            </a:r>
            <a:r>
              <a:rPr b="1" i="1" lang="en-GB" sz="2000" strike="noStrike" u="none">
                <a:solidFill>
                  <a:schemeClr val="dk1"/>
                </a:solidFill>
                <a:effectLst/>
                <a:uFillTx/>
                <a:latin typeface="Arial"/>
              </a:rPr>
              <a:t> calling to see the video, but is ALWAYS entitled to review the video afterwards</a:t>
            </a:r>
            <a:endParaRPr b="0" lang="en-GB" sz="2000" strike="noStrike" u="none">
              <a:solidFill>
                <a:srgbClr val="000000"/>
              </a:solidFill>
              <a:effectLst/>
              <a:uFillTx/>
              <a:latin typeface="Arial"/>
            </a:endParaRPr>
          </a:p>
        </p:txBody>
      </p:sp>
      <p:pic>
        <p:nvPicPr>
          <p:cNvPr id="119" name="Picture 3" descr=""/>
          <p:cNvPicPr/>
          <p:nvPr/>
        </p:nvPicPr>
        <p:blipFill>
          <a:blip r:embed="rId1"/>
          <a:stretch/>
        </p:blipFill>
        <p:spPr>
          <a:xfrm rot="272400">
            <a:off x="3519360" y="250200"/>
            <a:ext cx="5353920" cy="3960360"/>
          </a:xfrm>
          <a:prstGeom prst="rect">
            <a:avLst/>
          </a:prstGeom>
          <a:noFill/>
          <a:ln w="0">
            <a:noFill/>
          </a:ln>
        </p:spPr>
      </p:pic>
    </p:spTree>
  </p:cSld>
  <p:transition>
    <p:fade/>
  </p:transition>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0" name="Picture 6" descr="Positioning-in-the-Box-v1"/>
          <p:cNvPicPr/>
          <p:nvPr/>
        </p:nvPicPr>
        <p:blipFill>
          <a:blip r:embed="rId1"/>
          <a:stretch/>
        </p:blipFill>
        <p:spPr>
          <a:xfrm>
            <a:off x="4706280" y="1340640"/>
            <a:ext cx="4437000" cy="4755600"/>
          </a:xfrm>
          <a:prstGeom prst="rect">
            <a:avLst/>
          </a:prstGeom>
          <a:noFill/>
          <a:ln w="9525">
            <a:noFill/>
          </a:ln>
        </p:spPr>
      </p:pic>
      <p:sp>
        <p:nvSpPr>
          <p:cNvPr id="121" name="PlaceHolder 1"/>
          <p:cNvSpPr>
            <a:spLocks noGrp="1"/>
          </p:cNvSpPr>
          <p:nvPr>
            <p:ph type="title"/>
          </p:nvPr>
        </p:nvSpPr>
        <p:spPr>
          <a:xfrm>
            <a:off x="326880" y="347760"/>
            <a:ext cx="8228880" cy="936000"/>
          </a:xfrm>
          <a:prstGeom prst="rect">
            <a:avLst/>
          </a:prstGeom>
          <a:noFill/>
          <a:ln w="9360">
            <a:noFill/>
          </a:ln>
          <a:effectLst>
            <a:outerShdw dist="37674" dir="2700000" blurRad="50760" rotWithShape="0">
              <a:srgbClr val="000000">
                <a:alpha val="40000"/>
              </a:srgbClr>
            </a:outerShdw>
          </a:effectLst>
        </p:spPr>
        <p:txBody>
          <a:bodyPr numCol="1" spcCol="0" lIns="91440" rIns="91440" tIns="45720" bIns="45720" anchor="ctr">
            <a:noAutofit/>
          </a:bodyPr>
          <a:p>
            <a:pPr indent="0">
              <a:lnSpc>
                <a:spcPct val="100000"/>
              </a:lnSpc>
              <a:buNone/>
              <a:tabLst>
                <a:tab algn="l" pos="0"/>
              </a:tabLst>
            </a:pPr>
            <a:r>
              <a:rPr b="1" lang="en-GB" sz="5400" strike="noStrike" u="none">
                <a:solidFill>
                  <a:schemeClr val="accent6">
                    <a:lumMod val="60000"/>
                    <a:lumOff val="40000"/>
                  </a:schemeClr>
                </a:solidFill>
                <a:effectLst/>
                <a:uFillTx/>
                <a:latin typeface="Arial Black"/>
              </a:rPr>
              <a:t>POSITIONING</a:t>
            </a:r>
            <a:endParaRPr b="0" lang="en-GB" sz="5400" strike="noStrike" u="none">
              <a:solidFill>
                <a:srgbClr val="000000"/>
              </a:solidFill>
              <a:effectLst/>
              <a:uFillTx/>
              <a:latin typeface="Arial"/>
            </a:endParaRPr>
          </a:p>
        </p:txBody>
      </p:sp>
      <p:sp>
        <p:nvSpPr>
          <p:cNvPr id="122" name="PlaceHolder 2"/>
          <p:cNvSpPr>
            <a:spLocks noGrp="1"/>
          </p:cNvSpPr>
          <p:nvPr>
            <p:ph/>
          </p:nvPr>
        </p:nvSpPr>
        <p:spPr>
          <a:xfrm>
            <a:off x="326880" y="2852640"/>
            <a:ext cx="4968000" cy="3023640"/>
          </a:xfrm>
          <a:prstGeom prst="rect">
            <a:avLst/>
          </a:prstGeom>
          <a:noFill/>
          <a:ln w="9360">
            <a:noFill/>
          </a:ln>
        </p:spPr>
        <p:txBody>
          <a:bodyPr numCol="1" spcCol="0" lIns="91440" rIns="91440" tIns="45720" bIns="45720" anchor="t">
            <a:noAutofit/>
          </a:bodyPr>
          <a:p>
            <a:pPr marL="343080" indent="-343080">
              <a:lnSpc>
                <a:spcPct val="110000"/>
              </a:lnSpc>
              <a:spcBef>
                <a:spcPts val="400"/>
              </a:spcBef>
              <a:buClr>
                <a:srgbClr val="000000"/>
              </a:buClr>
              <a:buFont typeface="Wingdings" charset="2"/>
              <a:buChar char=""/>
            </a:pPr>
            <a:r>
              <a:rPr b="1" i="1" lang="en-GB" sz="2000" strike="noStrike" u="none">
                <a:solidFill>
                  <a:schemeClr val="dk1"/>
                </a:solidFill>
                <a:effectLst/>
                <a:uFillTx/>
                <a:latin typeface="Arial"/>
              </a:rPr>
              <a:t>The rules give good guidance on</a:t>
            </a:r>
            <a:br>
              <a:rPr sz="2000"/>
            </a:br>
            <a:r>
              <a:rPr b="1" i="1" lang="en-GB" sz="2000" strike="noStrike" u="none">
                <a:solidFill>
                  <a:schemeClr val="dk1"/>
                </a:solidFill>
                <a:effectLst/>
                <a:uFillTx/>
                <a:latin typeface="Arial"/>
              </a:rPr>
              <a:t>how to reach the correct mark</a:t>
            </a:r>
            <a:endParaRPr b="0" lang="en-GB" sz="2000" strike="noStrike" u="none">
              <a:solidFill>
                <a:srgbClr val="000000"/>
              </a:solidFill>
              <a:effectLst/>
              <a:uFillTx/>
              <a:latin typeface="Arial"/>
            </a:endParaRPr>
          </a:p>
          <a:p>
            <a:pPr indent="0">
              <a:lnSpc>
                <a:spcPct val="110000"/>
              </a:lnSpc>
              <a:spcBef>
                <a:spcPts val="400"/>
              </a:spcBef>
              <a:buNone/>
              <a:tabLst>
                <a:tab algn="l" pos="0"/>
              </a:tabLst>
            </a:pPr>
            <a:endParaRPr b="0" lang="en-GB" sz="2000" strike="noStrike" u="none">
              <a:solidFill>
                <a:srgbClr val="000000"/>
              </a:solidFill>
              <a:effectLst/>
              <a:uFillTx/>
              <a:latin typeface="Arial"/>
            </a:endParaRPr>
          </a:p>
          <a:p>
            <a:pPr marL="343080" indent="-343080">
              <a:lnSpc>
                <a:spcPct val="110000"/>
              </a:lnSpc>
              <a:spcBef>
                <a:spcPts val="400"/>
              </a:spcBef>
              <a:buClr>
                <a:srgbClr val="000000"/>
              </a:buClr>
              <a:buFont typeface="Wingdings" charset="2"/>
              <a:buChar char=""/>
              <a:tabLst>
                <a:tab algn="l" pos="0"/>
              </a:tabLst>
            </a:pPr>
            <a:r>
              <a:rPr b="1" i="1" lang="en-GB" sz="2000" strike="noStrike" u="none">
                <a:solidFill>
                  <a:schemeClr val="dk1"/>
                </a:solidFill>
                <a:effectLst/>
                <a:uFillTx/>
                <a:latin typeface="Arial"/>
              </a:rPr>
              <a:t>The position mark can have</a:t>
            </a:r>
            <a:br>
              <a:rPr sz="2000"/>
            </a:br>
            <a:r>
              <a:rPr b="1" i="1" lang="en-GB" sz="2000" strike="noStrike" u="none">
                <a:solidFill>
                  <a:schemeClr val="dk1"/>
                </a:solidFill>
                <a:effectLst/>
                <a:uFillTx/>
                <a:latin typeface="Arial"/>
              </a:rPr>
              <a:t>the highest “K” factor on Form A</a:t>
            </a:r>
            <a:endParaRPr b="0" lang="en-GB" sz="2000" strike="noStrike" u="none">
              <a:solidFill>
                <a:srgbClr val="000000"/>
              </a:solidFill>
              <a:effectLst/>
              <a:uFillTx/>
              <a:latin typeface="Arial"/>
            </a:endParaRPr>
          </a:p>
          <a:p>
            <a:pPr indent="0">
              <a:lnSpc>
                <a:spcPct val="110000"/>
              </a:lnSpc>
              <a:spcBef>
                <a:spcPts val="400"/>
              </a:spcBef>
              <a:buNone/>
              <a:tabLst>
                <a:tab algn="l" pos="0"/>
              </a:tabLst>
            </a:pPr>
            <a:endParaRPr b="0" lang="en-GB" sz="2000" strike="noStrike" u="none">
              <a:solidFill>
                <a:srgbClr val="000000"/>
              </a:solidFill>
              <a:effectLst/>
              <a:uFillTx/>
              <a:latin typeface="Arial"/>
            </a:endParaRPr>
          </a:p>
          <a:p>
            <a:pPr marL="343080" indent="-343080">
              <a:lnSpc>
                <a:spcPct val="110000"/>
              </a:lnSpc>
              <a:spcBef>
                <a:spcPts val="400"/>
              </a:spcBef>
              <a:buClr>
                <a:srgbClr val="000000"/>
              </a:buClr>
              <a:buFont typeface="Wingdings" charset="2"/>
              <a:buChar char=""/>
              <a:tabLst>
                <a:tab algn="l" pos="0"/>
              </a:tabLst>
            </a:pPr>
            <a:r>
              <a:rPr b="1" i="1" lang="en-GB" sz="2000" strike="noStrike" u="none">
                <a:solidFill>
                  <a:schemeClr val="dk1"/>
                </a:solidFill>
                <a:effectLst/>
                <a:uFillTx/>
                <a:latin typeface="Arial"/>
              </a:rPr>
              <a:t>Use of the Near Near - Far Far System is mandatory at CIVA events</a:t>
            </a:r>
            <a:endParaRPr b="0" lang="en-GB" sz="2000" strike="noStrike" u="none">
              <a:solidFill>
                <a:srgbClr val="000000"/>
              </a:solidFill>
              <a:effectLst/>
              <a:uFillTx/>
              <a:latin typeface="Arial"/>
            </a:endParaRPr>
          </a:p>
        </p:txBody>
      </p:sp>
      <p:sp>
        <p:nvSpPr>
          <p:cNvPr id="123" name="Rectangle 2"/>
          <p:cNvSpPr/>
          <p:nvPr/>
        </p:nvSpPr>
        <p:spPr>
          <a:xfrm>
            <a:off x="330480" y="1484640"/>
            <a:ext cx="4571280" cy="10148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n-GB" sz="2000" strike="noStrike" u="none">
                <a:solidFill>
                  <a:schemeClr val="dk1"/>
                </a:solidFill>
                <a:effectLst/>
                <a:uFillTx/>
                <a:latin typeface="Arial"/>
              </a:rPr>
              <a:t>The positioning mark is very important, and is often not given enough attention</a:t>
            </a:r>
            <a:endParaRPr b="0" lang="en-GB" sz="2000" strike="noStrike" u="none">
              <a:solidFill>
                <a:srgbClr val="000000"/>
              </a:solidFill>
              <a:effectLst/>
              <a:uFillTx/>
              <a:latin typeface="Arial"/>
            </a:endParaRPr>
          </a:p>
        </p:txBody>
      </p:sp>
    </p:spTree>
  </p:cSld>
  <p:transition>
    <p:fade/>
  </p:transition>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4" name="Picture 3" descr="C:\Users\NickB\AppData\Local\Microsoft\Windows\Temporary Internet Files\Content.IE5\ALKK93VZ\MP900448617[1].jpg"/>
          <p:cNvPicPr/>
          <p:nvPr/>
        </p:nvPicPr>
        <p:blipFill>
          <a:blip r:embed="rId1"/>
          <a:stretch/>
        </p:blipFill>
        <p:spPr>
          <a:xfrm>
            <a:off x="0" y="-27360"/>
            <a:ext cx="9143280" cy="6884640"/>
          </a:xfrm>
          <a:prstGeom prst="rect">
            <a:avLst/>
          </a:prstGeom>
          <a:noFill/>
          <a:ln w="0">
            <a:noFill/>
          </a:ln>
        </p:spPr>
      </p:pic>
      <p:grpSp>
        <p:nvGrpSpPr>
          <p:cNvPr id="125" name="Group 5"/>
          <p:cNvGrpSpPr/>
          <p:nvPr/>
        </p:nvGrpSpPr>
        <p:grpSpPr>
          <a:xfrm>
            <a:off x="8501760" y="116640"/>
            <a:ext cx="618480" cy="588960"/>
            <a:chOff x="8501760" y="116640"/>
            <a:chExt cx="618480" cy="588960"/>
          </a:xfrm>
        </p:grpSpPr>
        <p:pic>
          <p:nvPicPr>
            <p:cNvPr id="126" name="Picture 6" descr=""/>
            <p:cNvPicPr/>
            <p:nvPr/>
          </p:nvPicPr>
          <p:blipFill>
            <a:blip r:embed="rId2"/>
            <a:stretch/>
          </p:blipFill>
          <p:spPr>
            <a:xfrm>
              <a:off x="8574120" y="116640"/>
              <a:ext cx="466560" cy="285840"/>
            </a:xfrm>
            <a:prstGeom prst="rect">
              <a:avLst/>
            </a:prstGeom>
            <a:noFill/>
            <a:ln w="0">
              <a:noFill/>
            </a:ln>
            <a:effectLst>
              <a:outerShdw algn="tl" blurRad="25560" dir="2700000" dist="12218" rotWithShape="0">
                <a:srgbClr val="000000">
                  <a:alpha val="40000"/>
                </a:srgbClr>
              </a:outerShdw>
            </a:effectLst>
          </p:spPr>
        </p:pic>
        <p:sp>
          <p:nvSpPr>
            <p:cNvPr id="127" name="TextBox 7"/>
            <p:cNvSpPr/>
            <p:nvPr/>
          </p:nvSpPr>
          <p:spPr>
            <a:xfrm>
              <a:off x="8501760" y="398520"/>
              <a:ext cx="618480" cy="307080"/>
            </a:xfrm>
            <a:prstGeom prst="rect">
              <a:avLst/>
            </a:prstGeom>
            <a:noFill/>
            <a:ln w="0">
              <a:noFill/>
            </a:ln>
            <a:effectLst>
              <a:glow rad="25560">
                <a:srgbClr val="ffffff">
                  <a:alpha val="95000"/>
                </a:srgbClr>
              </a:glow>
              <a:outerShdw algn="tl" blurRad="25560" dir="2700000" dist="12218" rotWithShape="0">
                <a:srgbClr val="000000">
                  <a:alpha val="40000"/>
                </a:srgbClr>
              </a:outerShdw>
            </a:effectLst>
          </p:spPr>
          <p:style>
            <a:lnRef idx="0"/>
            <a:fillRef idx="0"/>
            <a:effectRef idx="0"/>
            <a:fontRef idx="minor"/>
          </p:style>
          <p:txBody>
            <a:bodyPr wrap="none" lIns="90000" rIns="90000" tIns="45000" bIns="45000" anchor="t">
              <a:spAutoFit/>
            </a:bodyPr>
            <a:p>
              <a:pPr algn="ctr">
                <a:lnSpc>
                  <a:spcPct val="100000"/>
                </a:lnSpc>
              </a:pPr>
              <a:r>
                <a:rPr b="1" lang="en-GB" sz="700" strike="noStrike" u="none">
                  <a:solidFill>
                    <a:schemeClr val="accent6">
                      <a:lumMod val="75000"/>
                    </a:schemeClr>
                  </a:solidFill>
                  <a:effectLst/>
                  <a:uFillTx/>
                  <a:latin typeface="Arial"/>
                </a:rPr>
                <a:t>CIVA / FAI</a:t>
              </a:r>
              <a:endParaRPr b="0" lang="en-GB" sz="700" strike="noStrike" u="none">
                <a:solidFill>
                  <a:srgbClr val="000000"/>
                </a:solidFill>
                <a:effectLst/>
                <a:uFillTx/>
                <a:latin typeface="Arial"/>
              </a:endParaRPr>
            </a:p>
            <a:p>
              <a:pPr algn="ctr">
                <a:lnSpc>
                  <a:spcPct val="100000"/>
                </a:lnSpc>
              </a:pPr>
              <a:r>
                <a:rPr b="1" lang="en-GB" sz="700" strike="noStrike" u="none">
                  <a:solidFill>
                    <a:schemeClr val="accent6">
                      <a:lumMod val="75000"/>
                    </a:schemeClr>
                  </a:solidFill>
                  <a:effectLst/>
                  <a:uFillTx/>
                  <a:latin typeface="Arial"/>
                </a:rPr>
                <a:t>Seminar</a:t>
              </a:r>
              <a:endParaRPr b="0" lang="en-GB" sz="700" strike="noStrike" u="none">
                <a:solidFill>
                  <a:srgbClr val="000000"/>
                </a:solidFill>
                <a:effectLst/>
                <a:uFillTx/>
                <a:latin typeface="Arial"/>
              </a:endParaRPr>
            </a:p>
          </p:txBody>
        </p:sp>
      </p:grpSp>
      <p:sp>
        <p:nvSpPr>
          <p:cNvPr id="128" name="Rectangle 9"/>
          <p:cNvSpPr/>
          <p:nvPr/>
        </p:nvSpPr>
        <p:spPr>
          <a:xfrm>
            <a:off x="3492000" y="1628640"/>
            <a:ext cx="5294520" cy="4103640"/>
          </a:xfrm>
          <a:prstGeom prst="rect">
            <a:avLst/>
          </a:prstGeom>
          <a:noFill/>
          <a:ln w="9525">
            <a:noFill/>
          </a:ln>
        </p:spPr>
        <p:style>
          <a:lnRef idx="0"/>
          <a:fillRef idx="0"/>
          <a:effectRef idx="0"/>
          <a:fontRef idx="minor"/>
        </p:style>
        <p:txBody>
          <a:bodyPr numCol="1" spcCol="0" lIns="90000" rIns="90000" tIns="45000" bIns="45000" anchor="ctr">
            <a:noAutofit/>
            <a:scene3d>
              <a:camera prst="orthographicFront"/>
              <a:lightRig dir="t" rig="threePt"/>
            </a:scene3d>
            <a:sp3d extrusionH="69850">
              <a:bevelT prst="coolSlant" w="82550" h="38100"/>
            </a:sp3d>
          </a:bodyPr>
          <a:p>
            <a:pPr algn="r">
              <a:lnSpc>
                <a:spcPts val="5601"/>
              </a:lnSpc>
            </a:pPr>
            <a:r>
              <a:rPr b="1" lang="en-GB" sz="6000" spc="499" strike="noStrike" u="none">
                <a:solidFill>
                  <a:srgbClr val="ff0000"/>
                </a:solidFill>
                <a:effectLst/>
                <a:uFillTx/>
                <a:latin typeface="Elephant"/>
              </a:rPr>
              <a:t>Just how</a:t>
            </a:r>
            <a:endParaRPr b="0" lang="en-GB" sz="6000" strike="noStrike" u="none">
              <a:solidFill>
                <a:srgbClr val="000000"/>
              </a:solidFill>
              <a:effectLst/>
              <a:uFillTx/>
              <a:latin typeface="Arial"/>
            </a:endParaRPr>
          </a:p>
          <a:p>
            <a:pPr algn="r">
              <a:lnSpc>
                <a:spcPts val="5601"/>
              </a:lnSpc>
            </a:pPr>
            <a:r>
              <a:rPr b="1" lang="en-GB" sz="6000" spc="499" strike="noStrike" u="none">
                <a:solidFill>
                  <a:srgbClr val="ff0000"/>
                </a:solidFill>
                <a:effectLst/>
                <a:uFillTx/>
                <a:latin typeface="Elephant"/>
              </a:rPr>
              <a:t>observant</a:t>
            </a:r>
            <a:endParaRPr b="0" lang="en-GB" sz="6000" strike="noStrike" u="none">
              <a:solidFill>
                <a:srgbClr val="000000"/>
              </a:solidFill>
              <a:effectLst/>
              <a:uFillTx/>
              <a:latin typeface="Arial"/>
            </a:endParaRPr>
          </a:p>
          <a:p>
            <a:pPr algn="r">
              <a:lnSpc>
                <a:spcPts val="5601"/>
              </a:lnSpc>
            </a:pPr>
            <a:r>
              <a:rPr b="1" lang="en-GB" sz="6000" spc="499" strike="noStrike" u="none">
                <a:solidFill>
                  <a:srgbClr val="ff0000"/>
                </a:solidFill>
                <a:effectLst/>
                <a:uFillTx/>
                <a:latin typeface="Elephant"/>
              </a:rPr>
              <a:t>do you</a:t>
            </a:r>
            <a:endParaRPr b="0" lang="en-GB" sz="6000" strike="noStrike" u="none">
              <a:solidFill>
                <a:srgbClr val="000000"/>
              </a:solidFill>
              <a:effectLst/>
              <a:uFillTx/>
              <a:latin typeface="Arial"/>
            </a:endParaRPr>
          </a:p>
          <a:p>
            <a:pPr algn="r">
              <a:lnSpc>
                <a:spcPts val="5601"/>
              </a:lnSpc>
            </a:pPr>
            <a:r>
              <a:rPr b="1" lang="en-GB" sz="6000" spc="499" strike="noStrike" u="none">
                <a:solidFill>
                  <a:srgbClr val="ff0000"/>
                </a:solidFill>
                <a:effectLst/>
                <a:uFillTx/>
                <a:latin typeface="Elephant"/>
              </a:rPr>
              <a:t>think you</a:t>
            </a:r>
            <a:br>
              <a:rPr sz="6000"/>
            </a:br>
            <a:r>
              <a:rPr b="1" lang="en-GB" sz="6000" spc="499" strike="noStrike" u="none">
                <a:solidFill>
                  <a:srgbClr val="ff0000"/>
                </a:solidFill>
                <a:effectLst/>
                <a:uFillTx/>
                <a:latin typeface="Elephant"/>
              </a:rPr>
              <a:t>really are?</a:t>
            </a:r>
            <a:endParaRPr b="0" lang="en-GB" sz="6000" strike="noStrike" u="none">
              <a:solidFill>
                <a:srgbClr val="000000"/>
              </a:solidFill>
              <a:effectLst/>
              <a:uFillTx/>
              <a:latin typeface="Arial"/>
            </a:endParaRPr>
          </a:p>
        </p:txBody>
      </p:sp>
      <p:sp>
        <p:nvSpPr>
          <p:cNvPr id="129" name="Rectangle 9"/>
          <p:cNvSpPr/>
          <p:nvPr/>
        </p:nvSpPr>
        <p:spPr>
          <a:xfrm>
            <a:off x="5364000" y="548640"/>
            <a:ext cx="3383640" cy="935280"/>
          </a:xfrm>
          <a:prstGeom prst="rect">
            <a:avLst/>
          </a:prstGeom>
          <a:noFill/>
          <a:ln w="9525">
            <a:noFill/>
          </a:ln>
        </p:spPr>
        <p:style>
          <a:lnRef idx="0"/>
          <a:fillRef idx="0"/>
          <a:effectRef idx="0"/>
          <a:fontRef idx="minor"/>
        </p:style>
        <p:txBody>
          <a:bodyPr numCol="1" spcCol="0" lIns="90000" rIns="90000" tIns="45000" bIns="45000" anchor="ctr">
            <a:noAutofit/>
            <a:scene3d>
              <a:camera prst="orthographicFront"/>
              <a:lightRig dir="t" rig="threePt"/>
            </a:scene3d>
            <a:sp3d extrusionH="69850">
              <a:bevelT prst="coolSlant" w="82550" h="38100"/>
            </a:sp3d>
          </a:bodyPr>
          <a:p>
            <a:pPr algn="r">
              <a:lnSpc>
                <a:spcPts val="6999"/>
              </a:lnSpc>
            </a:pPr>
            <a:r>
              <a:rPr b="1" lang="en-GB" sz="6000" spc="499" strike="noStrike" u="none">
                <a:solidFill>
                  <a:srgbClr val="ff0000"/>
                </a:solidFill>
                <a:effectLst/>
                <a:uFillTx/>
                <a:latin typeface="Elephant"/>
              </a:rPr>
              <a:t>Now …</a:t>
            </a:r>
            <a:endParaRPr b="0" lang="en-GB" sz="6000" strike="noStrike" u="none">
              <a:solidFill>
                <a:srgbClr val="000000"/>
              </a:solidFill>
              <a:effectLst/>
              <a:uFillTx/>
              <a:latin typeface="Arial"/>
            </a:endParaRPr>
          </a:p>
        </p:txBody>
      </p:sp>
      <p:sp>
        <p:nvSpPr>
          <p:cNvPr id="130" name="Notched Right Arrow 8"/>
          <p:cNvSpPr/>
          <p:nvPr/>
        </p:nvSpPr>
        <p:spPr>
          <a:xfrm>
            <a:off x="6840720" y="5754240"/>
            <a:ext cx="2090880" cy="945720"/>
          </a:xfrm>
          <a:prstGeom prst="notchedRightArrow">
            <a:avLst>
              <a:gd name="adj1" fmla="val 50000"/>
              <a:gd name="adj2" fmla="val 50000"/>
            </a:avLst>
          </a:prstGeom>
          <a:gradFill rotWithShape="0">
            <a:gsLst>
              <a:gs pos="0">
                <a:srgbClr val="38b24f"/>
              </a:gs>
              <a:gs pos="50000">
                <a:srgbClr val="39652d"/>
              </a:gs>
              <a:gs pos="100000">
                <a:srgbClr val="072406"/>
              </a:gs>
            </a:gsLst>
            <a:lin ang="5400000"/>
          </a:gradFill>
          <a:ln w="6350">
            <a:solidFill>
              <a:srgbClr val="000000"/>
            </a:solidFill>
            <a:round/>
          </a:ln>
          <a:effectLst>
            <a:outerShdw algn="tl" blurRad="190440" dir="2700000" dist="100805"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i="1" lang="en-GB" sz="1100" strike="noStrike" u="none">
                <a:solidFill>
                  <a:schemeClr val="lt1"/>
                </a:solidFill>
                <a:effectLst/>
                <a:uFillTx/>
                <a:latin typeface="Arial"/>
              </a:rPr>
              <a:t>Run the ‘Monkey Business’ video</a:t>
            </a:r>
            <a:endParaRPr b="0" lang="en-GB" sz="11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PlaceHolder 1"/>
          <p:cNvSpPr>
            <a:spLocks noGrp="1"/>
          </p:cNvSpPr>
          <p:nvPr>
            <p:ph type="title"/>
          </p:nvPr>
        </p:nvSpPr>
        <p:spPr>
          <a:xfrm>
            <a:off x="404280" y="404640"/>
            <a:ext cx="4392000" cy="1654920"/>
          </a:xfrm>
          <a:prstGeom prst="rect">
            <a:avLst/>
          </a:prstGeom>
          <a:noFill/>
          <a:ln w="9360">
            <a:noFill/>
          </a:ln>
          <a:effectLst>
            <a:outerShdw dist="37674" dir="2700000" blurRad="50760" rotWithShape="0">
              <a:srgbClr val="000000">
                <a:alpha val="40000"/>
              </a:srgbClr>
            </a:outerShdw>
          </a:effectLst>
        </p:spPr>
        <p:txBody>
          <a:bodyPr numCol="1" spcCol="0" lIns="91440" rIns="91440" tIns="45720" bIns="45720" anchor="ctr">
            <a:noAutofit/>
          </a:bodyPr>
          <a:p>
            <a:pPr indent="0">
              <a:lnSpc>
                <a:spcPts val="6001"/>
              </a:lnSpc>
              <a:buNone/>
              <a:tabLst>
                <a:tab algn="l" pos="0"/>
              </a:tabLst>
            </a:pPr>
            <a:r>
              <a:rPr b="1" lang="en-GB" sz="6000" strike="noStrike" u="none">
                <a:solidFill>
                  <a:srgbClr val="cc00cc"/>
                </a:solidFill>
                <a:effectLst/>
                <a:uFillTx/>
                <a:latin typeface="Arial Black"/>
              </a:rPr>
              <a:t>SOME HOT TIPS</a:t>
            </a:r>
            <a:endParaRPr b="0" lang="en-GB" sz="6000" strike="noStrike" u="none">
              <a:solidFill>
                <a:srgbClr val="000000"/>
              </a:solidFill>
              <a:effectLst/>
              <a:uFillTx/>
              <a:latin typeface="Arial"/>
            </a:endParaRPr>
          </a:p>
        </p:txBody>
      </p:sp>
      <p:sp>
        <p:nvSpPr>
          <p:cNvPr id="132" name="PlaceHolder 2"/>
          <p:cNvSpPr>
            <a:spLocks noGrp="1"/>
          </p:cNvSpPr>
          <p:nvPr>
            <p:ph/>
          </p:nvPr>
        </p:nvSpPr>
        <p:spPr>
          <a:xfrm>
            <a:off x="404280" y="2205000"/>
            <a:ext cx="8495640" cy="4102920"/>
          </a:xfrm>
          <a:prstGeom prst="rect">
            <a:avLst/>
          </a:prstGeom>
          <a:noFill/>
          <a:ln w="9360">
            <a:noFill/>
          </a:ln>
        </p:spPr>
        <p:txBody>
          <a:bodyPr numCol="1" spcCol="0" lIns="91440" rIns="91440" tIns="45720" bIns="45720" anchor="t">
            <a:noAutofit/>
          </a:bodyPr>
          <a:p>
            <a:pPr marL="540000" indent="-540000">
              <a:lnSpc>
                <a:spcPct val="100000"/>
              </a:lnSpc>
              <a:spcBef>
                <a:spcPts val="1199"/>
              </a:spcBef>
              <a:buClr>
                <a:srgbClr val="000000"/>
              </a:buClr>
              <a:buFont typeface="Arial"/>
              <a:buChar char="►"/>
            </a:pPr>
            <a:r>
              <a:rPr b="0" lang="en-GB" sz="1800" strike="noStrike" u="none">
                <a:solidFill>
                  <a:schemeClr val="dk1"/>
                </a:solidFill>
                <a:effectLst/>
                <a:uFillTx/>
                <a:latin typeface="Arial"/>
              </a:rPr>
              <a:t>Listen – watch – then judge honestly</a:t>
            </a:r>
            <a:endParaRPr b="0" lang="en-GB" sz="1800" strike="noStrike" u="none">
              <a:solidFill>
                <a:srgbClr val="000000"/>
              </a:solidFill>
              <a:effectLst/>
              <a:uFillTx/>
              <a:latin typeface="Arial"/>
            </a:endParaRPr>
          </a:p>
          <a:p>
            <a:pPr marL="540000" indent="-540000">
              <a:lnSpc>
                <a:spcPct val="100000"/>
              </a:lnSpc>
              <a:spcBef>
                <a:spcPts val="1199"/>
              </a:spcBef>
              <a:buClr>
                <a:srgbClr val="000000"/>
              </a:buClr>
              <a:buFont typeface="Arial"/>
              <a:buChar char="►"/>
            </a:pPr>
            <a:r>
              <a:rPr b="0" lang="en-GB" sz="1800" strike="noStrike" u="none">
                <a:solidFill>
                  <a:schemeClr val="dk1"/>
                </a:solidFill>
                <a:effectLst/>
                <a:uFillTx/>
                <a:latin typeface="Arial"/>
              </a:rPr>
              <a:t>A correctly held pencil will help correct</a:t>
            </a:r>
            <a:br>
              <a:rPr sz="1800"/>
            </a:br>
            <a:r>
              <a:rPr b="0" lang="en-GB" sz="1800" strike="noStrike" u="none">
                <a:solidFill>
                  <a:schemeClr val="dk1"/>
                </a:solidFill>
                <a:effectLst/>
                <a:uFillTx/>
                <a:latin typeface="Arial"/>
              </a:rPr>
              <a:t>for parallax with 45° </a:t>
            </a:r>
            <a:r>
              <a:rPr b="0" i="1" lang="en-GB" sz="1800" strike="noStrike" u="sng">
                <a:solidFill>
                  <a:schemeClr val="dk1"/>
                </a:solidFill>
                <a:effectLst/>
                <a:uFillTx/>
                <a:latin typeface="Arial"/>
              </a:rPr>
              <a:t>attitude</a:t>
            </a:r>
            <a:r>
              <a:rPr b="0" lang="en-GB" sz="1800" strike="noStrike" u="none">
                <a:solidFill>
                  <a:schemeClr val="dk1"/>
                </a:solidFill>
                <a:effectLst/>
                <a:uFillTx/>
                <a:latin typeface="Arial"/>
              </a:rPr>
              <a:t> flight</a:t>
            </a:r>
            <a:endParaRPr b="0" lang="en-GB" sz="1800" strike="noStrike" u="none">
              <a:solidFill>
                <a:srgbClr val="000000"/>
              </a:solidFill>
              <a:effectLst/>
              <a:uFillTx/>
              <a:latin typeface="Arial"/>
            </a:endParaRPr>
          </a:p>
          <a:p>
            <a:pPr marL="540000" indent="-540000">
              <a:lnSpc>
                <a:spcPct val="100000"/>
              </a:lnSpc>
              <a:spcBef>
                <a:spcPts val="1199"/>
              </a:spcBef>
              <a:buClr>
                <a:srgbClr val="000000"/>
              </a:buClr>
              <a:buFont typeface="Arial"/>
              <a:buChar char="►"/>
            </a:pPr>
            <a:r>
              <a:rPr b="0" lang="en-GB" sz="1800" strike="noStrike" u="none">
                <a:solidFill>
                  <a:schemeClr val="dk1"/>
                </a:solidFill>
                <a:effectLst/>
                <a:uFillTx/>
                <a:latin typeface="Arial"/>
              </a:rPr>
              <a:t>Against a clear sky it is almost impossible to judge accurately the height of two loops without some reference point:  Finger … pencil … pen !</a:t>
            </a:r>
            <a:endParaRPr b="0" lang="en-GB" sz="1800" strike="noStrike" u="none">
              <a:solidFill>
                <a:srgbClr val="000000"/>
              </a:solidFill>
              <a:effectLst/>
              <a:uFillTx/>
              <a:latin typeface="Arial"/>
            </a:endParaRPr>
          </a:p>
          <a:p>
            <a:pPr marL="540000" indent="-540000">
              <a:lnSpc>
                <a:spcPct val="100000"/>
              </a:lnSpc>
              <a:spcBef>
                <a:spcPts val="1199"/>
              </a:spcBef>
              <a:buClr>
                <a:srgbClr val="000000"/>
              </a:buClr>
              <a:buFont typeface="Arial"/>
              <a:buChar char="►"/>
            </a:pPr>
            <a:r>
              <a:rPr b="0" lang="en-GB" sz="1800" strike="noStrike" u="none">
                <a:solidFill>
                  <a:schemeClr val="dk1"/>
                </a:solidFill>
                <a:effectLst/>
                <a:uFillTx/>
                <a:latin typeface="Arial"/>
              </a:rPr>
              <a:t>Have the confidence to give the mark you know is right</a:t>
            </a:r>
            <a:endParaRPr b="0" lang="en-GB" sz="1800" strike="noStrike" u="none">
              <a:solidFill>
                <a:srgbClr val="000000"/>
              </a:solidFill>
              <a:effectLst/>
              <a:uFillTx/>
              <a:latin typeface="Arial"/>
            </a:endParaRPr>
          </a:p>
          <a:p>
            <a:pPr marL="540000" indent="-540000">
              <a:lnSpc>
                <a:spcPct val="100000"/>
              </a:lnSpc>
              <a:spcBef>
                <a:spcPts val="1199"/>
              </a:spcBef>
              <a:buClr>
                <a:srgbClr val="000000"/>
              </a:buClr>
              <a:buFont typeface="Arial"/>
              <a:buChar char="►"/>
            </a:pPr>
            <a:r>
              <a:rPr b="0" lang="en-GB" sz="1800" strike="noStrike" u="none">
                <a:solidFill>
                  <a:schemeClr val="dk1"/>
                </a:solidFill>
                <a:effectLst/>
                <a:uFillTx/>
                <a:latin typeface="Arial"/>
              </a:rPr>
              <a:t>Your job is to "nit pick" – pilots respect strict but fair judging</a:t>
            </a:r>
            <a:endParaRPr b="0" lang="en-GB" sz="1800" strike="noStrike" u="none">
              <a:solidFill>
                <a:srgbClr val="000000"/>
              </a:solidFill>
              <a:effectLst/>
              <a:uFillTx/>
              <a:latin typeface="Arial"/>
            </a:endParaRPr>
          </a:p>
          <a:p>
            <a:pPr marL="540000" indent="-540000">
              <a:lnSpc>
                <a:spcPct val="100000"/>
              </a:lnSpc>
              <a:spcBef>
                <a:spcPts val="1199"/>
              </a:spcBef>
              <a:buClr>
                <a:srgbClr val="000000"/>
              </a:buClr>
              <a:buFont typeface="Arial"/>
              <a:buChar char="►"/>
            </a:pPr>
            <a:r>
              <a:rPr b="0" lang="en-GB" sz="1800" strike="noStrike" u="none">
                <a:solidFill>
                  <a:schemeClr val="dk1"/>
                </a:solidFill>
                <a:effectLst/>
                <a:uFillTx/>
                <a:latin typeface="Arial"/>
              </a:rPr>
              <a:t>Do not be influenced by comments overheard from other judges</a:t>
            </a:r>
            <a:endParaRPr b="0" lang="en-GB" sz="1800" strike="noStrike" u="none">
              <a:solidFill>
                <a:srgbClr val="000000"/>
              </a:solidFill>
              <a:effectLst/>
              <a:uFillTx/>
              <a:latin typeface="Arial"/>
            </a:endParaRPr>
          </a:p>
          <a:p>
            <a:pPr marL="540000" indent="-540000">
              <a:lnSpc>
                <a:spcPct val="100000"/>
              </a:lnSpc>
              <a:spcBef>
                <a:spcPts val="1199"/>
              </a:spcBef>
              <a:buClr>
                <a:srgbClr val="000000"/>
              </a:buClr>
              <a:buFont typeface="Arial"/>
              <a:buChar char="►"/>
            </a:pPr>
            <a:r>
              <a:rPr b="0" lang="en-GB" sz="1800" strike="noStrike" u="none">
                <a:solidFill>
                  <a:schemeClr val="dk1"/>
                </a:solidFill>
                <a:effectLst/>
                <a:uFillTx/>
                <a:latin typeface="Arial"/>
              </a:rPr>
              <a:t>Manage your judging station firmly – you are the BOSS and in charge</a:t>
            </a:r>
            <a:endParaRPr b="0" lang="en-GB" sz="1800" strike="noStrike" u="none">
              <a:solidFill>
                <a:srgbClr val="000000"/>
              </a:solidFill>
              <a:effectLst/>
              <a:uFillTx/>
              <a:latin typeface="Arial"/>
            </a:endParaRPr>
          </a:p>
          <a:p>
            <a:pPr marL="540000" indent="-540000">
              <a:lnSpc>
                <a:spcPct val="100000"/>
              </a:lnSpc>
              <a:spcBef>
                <a:spcPts val="1199"/>
              </a:spcBef>
              <a:buClr>
                <a:srgbClr val="000000"/>
              </a:buClr>
              <a:buFont typeface="Arial"/>
              <a:buChar char="►"/>
            </a:pPr>
            <a:r>
              <a:rPr b="0" lang="en-GB" sz="1800" strike="noStrike" u="none">
                <a:solidFill>
                  <a:schemeClr val="dk1"/>
                </a:solidFill>
                <a:effectLst/>
                <a:uFillTx/>
                <a:latin typeface="Arial"/>
              </a:rPr>
              <a:t>Have a few large elastic bands to stop paper flapping on your clipboards</a:t>
            </a:r>
            <a:endParaRPr b="0" lang="en-GB" sz="1800" strike="noStrike" u="none">
              <a:solidFill>
                <a:srgbClr val="000000"/>
              </a:solidFill>
              <a:effectLst/>
              <a:uFillTx/>
              <a:latin typeface="Arial"/>
            </a:endParaRPr>
          </a:p>
        </p:txBody>
      </p:sp>
      <p:pic>
        <p:nvPicPr>
          <p:cNvPr id="133" name="Picture 4" descr=""/>
          <p:cNvPicPr/>
          <p:nvPr/>
        </p:nvPicPr>
        <p:blipFill>
          <a:blip r:embed="rId1"/>
          <a:stretch/>
        </p:blipFill>
        <p:spPr>
          <a:xfrm>
            <a:off x="4964040" y="692640"/>
            <a:ext cx="4071960" cy="2621160"/>
          </a:xfrm>
          <a:prstGeom prst="rect">
            <a:avLst/>
          </a:prstGeom>
          <a:noFill/>
          <a:ln w="0">
            <a:noFill/>
          </a:ln>
        </p:spPr>
      </p:pic>
    </p:spTree>
  </p:cSld>
  <p:transition>
    <p:fade/>
  </p:transition>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Rectangle 11"/>
          <p:cNvSpPr/>
          <p:nvPr/>
        </p:nvSpPr>
        <p:spPr>
          <a:xfrm>
            <a:off x="323640" y="4293000"/>
            <a:ext cx="8496360" cy="2375640"/>
          </a:xfrm>
          <a:prstGeom prst="rect">
            <a:avLst/>
          </a:prstGeom>
          <a:gradFill rotWithShape="0">
            <a:gsLst>
              <a:gs pos="0">
                <a:srgbClr val="ffffff"/>
              </a:gs>
              <a:gs pos="48000">
                <a:srgbClr val="c7e6a4"/>
              </a:gs>
              <a:gs pos="100000">
                <a:srgbClr val="ffffff"/>
              </a:gs>
            </a:gsLst>
            <a:lin ang="10800000"/>
          </a:gradFill>
          <a:ln w="19050">
            <a:solidFill>
              <a:srgbClr val="92d050"/>
            </a:solidFill>
            <a:prstDash val="lgDash"/>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GB" sz="1800" strike="noStrike" u="none">
              <a:solidFill>
                <a:schemeClr val="lt1"/>
              </a:solidFill>
              <a:effectLst/>
              <a:uFillTx/>
              <a:latin typeface="Arial"/>
            </a:endParaRPr>
          </a:p>
        </p:txBody>
      </p:sp>
      <p:sp>
        <p:nvSpPr>
          <p:cNvPr id="135" name="Rectangle 10"/>
          <p:cNvSpPr/>
          <p:nvPr/>
        </p:nvSpPr>
        <p:spPr>
          <a:xfrm>
            <a:off x="323640" y="1772640"/>
            <a:ext cx="8496360" cy="2375640"/>
          </a:xfrm>
          <a:prstGeom prst="rect">
            <a:avLst/>
          </a:prstGeom>
          <a:gradFill rotWithShape="0">
            <a:gsLst>
              <a:gs pos="0">
                <a:srgbClr val="ffffff"/>
              </a:gs>
              <a:gs pos="52000">
                <a:srgbClr val="ffcdcd"/>
              </a:gs>
              <a:gs pos="100000">
                <a:srgbClr val="ffffff"/>
              </a:gs>
            </a:gsLst>
            <a:lin ang="10800000"/>
          </a:gradFill>
          <a:ln w="19050">
            <a:solidFill>
              <a:srgbClr val="ff9797"/>
            </a:solidFill>
            <a:prstDash val="lgDash"/>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GB" sz="1800" strike="noStrike" u="none">
              <a:solidFill>
                <a:schemeClr val="lt1"/>
              </a:solidFill>
              <a:effectLst/>
              <a:uFillTx/>
              <a:latin typeface="Arial"/>
            </a:endParaRPr>
          </a:p>
        </p:txBody>
      </p:sp>
      <p:sp>
        <p:nvSpPr>
          <p:cNvPr id="136" name="PlaceHolder 1"/>
          <p:cNvSpPr>
            <a:spLocks noGrp="1"/>
          </p:cNvSpPr>
          <p:nvPr>
            <p:ph type="title"/>
          </p:nvPr>
        </p:nvSpPr>
        <p:spPr>
          <a:xfrm>
            <a:off x="467640" y="485640"/>
            <a:ext cx="8228880" cy="1142280"/>
          </a:xfrm>
          <a:prstGeom prst="rect">
            <a:avLst/>
          </a:prstGeom>
          <a:noFill/>
          <a:ln w="9360">
            <a:noFill/>
          </a:ln>
          <a:effectLst>
            <a:outerShdw dist="37674" dir="2700000" blurRad="50760" rotWithShape="0">
              <a:srgbClr val="000000">
                <a:alpha val="40000"/>
              </a:srgbClr>
            </a:outerShdw>
          </a:effectLst>
        </p:spPr>
        <p:txBody>
          <a:bodyPr numCol="1" spcCol="0" lIns="91440" rIns="91440" tIns="45720" bIns="45720" anchor="ctr">
            <a:noAutofit/>
          </a:bodyPr>
          <a:p>
            <a:pPr indent="0">
              <a:lnSpc>
                <a:spcPct val="100000"/>
              </a:lnSpc>
              <a:buNone/>
              <a:tabLst>
                <a:tab algn="l" pos="0"/>
              </a:tabLst>
            </a:pPr>
            <a:r>
              <a:rPr b="1" lang="en-GB" sz="5000" strike="noStrike" u="sng">
                <a:solidFill>
                  <a:srgbClr val="ff0000"/>
                </a:solidFill>
                <a:effectLst/>
                <a:uFillTx/>
                <a:latin typeface="Arial Black"/>
              </a:rPr>
              <a:t>See</a:t>
            </a:r>
            <a:r>
              <a:rPr b="1" lang="en-GB" sz="5000" strike="noStrike" u="none">
                <a:solidFill>
                  <a:srgbClr val="ff0000"/>
                </a:solidFill>
                <a:effectLst/>
                <a:uFillTx/>
                <a:latin typeface="Arial Black"/>
              </a:rPr>
              <a:t> … </a:t>
            </a:r>
            <a:r>
              <a:rPr b="1" i="1" lang="en-GB" sz="5000" strike="noStrike" u="sng">
                <a:solidFill>
                  <a:srgbClr val="00cc00"/>
                </a:solidFill>
                <a:effectLst/>
                <a:uFillTx/>
                <a:latin typeface="Arial Black"/>
              </a:rPr>
              <a:t>Check!</a:t>
            </a:r>
            <a:r>
              <a:rPr b="1" lang="en-GB" sz="5000" strike="noStrike" u="none">
                <a:solidFill>
                  <a:srgbClr val="0070c0"/>
                </a:solidFill>
                <a:effectLst/>
                <a:uFillTx/>
                <a:latin typeface="Arial Black"/>
              </a:rPr>
              <a:t> … </a:t>
            </a:r>
            <a:r>
              <a:rPr b="1" lang="en-GB" sz="5000" strike="noStrike" u="sng">
                <a:solidFill>
                  <a:srgbClr val="0070c0"/>
                </a:solidFill>
                <a:effectLst/>
                <a:uFillTx/>
                <a:latin typeface="Arial Black"/>
              </a:rPr>
              <a:t>Grade</a:t>
            </a:r>
            <a:endParaRPr b="0" lang="en-GB" sz="5000" strike="noStrike" u="none">
              <a:solidFill>
                <a:srgbClr val="000000"/>
              </a:solidFill>
              <a:effectLst/>
              <a:uFillTx/>
              <a:latin typeface="Arial"/>
            </a:endParaRPr>
          </a:p>
        </p:txBody>
      </p:sp>
      <p:sp>
        <p:nvSpPr>
          <p:cNvPr id="137" name="Rectangle 6"/>
          <p:cNvSpPr/>
          <p:nvPr/>
        </p:nvSpPr>
        <p:spPr>
          <a:xfrm>
            <a:off x="611280" y="4390200"/>
            <a:ext cx="7920720" cy="2159640"/>
          </a:xfrm>
          <a:prstGeom prst="rect">
            <a:avLst/>
          </a:prstGeom>
          <a:noFill/>
          <a:ln w="9525">
            <a:noFill/>
          </a:ln>
        </p:spPr>
        <p:style>
          <a:lnRef idx="0"/>
          <a:fillRef idx="0"/>
          <a:effectRef idx="0"/>
          <a:fontRef idx="minor"/>
        </p:style>
        <p:txBody>
          <a:bodyPr numCol="1" spcCol="0" lIns="90000" rIns="90000" tIns="45000" bIns="45000" anchor="t">
            <a:noAutofit/>
          </a:bodyPr>
          <a:p>
            <a:pPr>
              <a:lnSpc>
                <a:spcPct val="100000"/>
              </a:lnSpc>
              <a:spcBef>
                <a:spcPts val="950"/>
              </a:spcBef>
              <a:tabLst>
                <a:tab algn="l" pos="0"/>
              </a:tabLst>
            </a:pPr>
            <a:r>
              <a:rPr b="1" lang="en-GB" sz="1900" strike="noStrike" u="none">
                <a:solidFill>
                  <a:schemeClr val="dk1"/>
                </a:solidFill>
                <a:effectLst/>
                <a:uFillTx/>
                <a:latin typeface="Arial"/>
              </a:rPr>
              <a:t>A careful judge will constantly check to ensure that the brains’ automatic reaction really does match what has actually happened.</a:t>
            </a:r>
            <a:endParaRPr b="0" lang="en-GB" sz="1900" strike="noStrike" u="none">
              <a:solidFill>
                <a:srgbClr val="000000"/>
              </a:solidFill>
              <a:effectLst/>
              <a:uFillTx/>
              <a:latin typeface="Arial"/>
            </a:endParaRPr>
          </a:p>
          <a:p>
            <a:pPr>
              <a:lnSpc>
                <a:spcPct val="100000"/>
              </a:lnSpc>
              <a:spcBef>
                <a:spcPts val="950"/>
              </a:spcBef>
              <a:tabLst>
                <a:tab algn="l" pos="0"/>
              </a:tabLst>
            </a:pPr>
            <a:r>
              <a:rPr b="1" lang="en-GB" sz="1900" strike="noStrike" u="none">
                <a:solidFill>
                  <a:srgbClr val="1b00ff"/>
                </a:solidFill>
                <a:effectLst/>
                <a:uFillTx/>
                <a:latin typeface="Arial"/>
              </a:rPr>
              <a:t>This process is called </a:t>
            </a:r>
            <a:r>
              <a:rPr b="1" lang="en-GB" sz="1900" strike="noStrike" u="sng">
                <a:solidFill>
                  <a:srgbClr val="1b00ff"/>
                </a:solidFill>
                <a:effectLst/>
                <a:uFillTx/>
                <a:latin typeface="Arial Black"/>
              </a:rPr>
              <a:t>Slow</a:t>
            </a:r>
            <a:r>
              <a:rPr b="1" lang="en-GB" sz="1900" strike="noStrike" u="none">
                <a:solidFill>
                  <a:srgbClr val="1b00ff"/>
                </a:solidFill>
                <a:effectLst/>
                <a:uFillTx/>
                <a:latin typeface="Arial Black"/>
              </a:rPr>
              <a:t> Thinking</a:t>
            </a:r>
            <a:r>
              <a:rPr b="1" lang="en-GB" sz="1900" strike="noStrike" u="none">
                <a:solidFill>
                  <a:srgbClr val="1b00ff"/>
                </a:solidFill>
                <a:effectLst/>
                <a:uFillTx/>
                <a:latin typeface="Arial"/>
              </a:rPr>
              <a:t> and it requires a positive effort to reassess things before the figure Grade can be settled.</a:t>
            </a:r>
            <a:endParaRPr b="0" lang="en-GB" sz="1900" strike="noStrike" u="none">
              <a:solidFill>
                <a:srgbClr val="000000"/>
              </a:solidFill>
              <a:effectLst/>
              <a:uFillTx/>
              <a:latin typeface="Arial"/>
            </a:endParaRPr>
          </a:p>
          <a:p>
            <a:pPr>
              <a:lnSpc>
                <a:spcPct val="100000"/>
              </a:lnSpc>
              <a:spcBef>
                <a:spcPts val="950"/>
              </a:spcBef>
              <a:tabLst>
                <a:tab algn="l" pos="0"/>
              </a:tabLst>
            </a:pPr>
            <a:r>
              <a:rPr b="1" lang="en-GB" sz="1900" strike="noStrike" u="none">
                <a:solidFill>
                  <a:schemeClr val="dk1"/>
                </a:solidFill>
                <a:effectLst/>
                <a:uFillTx/>
                <a:latin typeface="Arial"/>
              </a:rPr>
              <a:t>Slow Thinking – truly re-examining what you saw – only happens when YOU make the effort to do it. Check, check, check!</a:t>
            </a:r>
            <a:endParaRPr b="0" lang="en-GB" sz="1900" strike="noStrike" u="none">
              <a:solidFill>
                <a:srgbClr val="000000"/>
              </a:solidFill>
              <a:effectLst/>
              <a:uFillTx/>
              <a:latin typeface="Arial"/>
            </a:endParaRPr>
          </a:p>
        </p:txBody>
      </p:sp>
      <p:sp>
        <p:nvSpPr>
          <p:cNvPr id="138" name="Rectangle 6"/>
          <p:cNvSpPr/>
          <p:nvPr/>
        </p:nvSpPr>
        <p:spPr>
          <a:xfrm>
            <a:off x="611640" y="1869840"/>
            <a:ext cx="7920000" cy="2303640"/>
          </a:xfrm>
          <a:prstGeom prst="rect">
            <a:avLst/>
          </a:prstGeom>
          <a:noFill/>
          <a:ln w="9525">
            <a:noFill/>
          </a:ln>
        </p:spPr>
        <p:style>
          <a:lnRef idx="0"/>
          <a:fillRef idx="0"/>
          <a:effectRef idx="0"/>
          <a:fontRef idx="minor"/>
        </p:style>
        <p:txBody>
          <a:bodyPr numCol="1" spcCol="0" lIns="90000" rIns="90000" tIns="45000" bIns="45000" anchor="t">
            <a:noAutofit/>
          </a:bodyPr>
          <a:p>
            <a:pPr>
              <a:lnSpc>
                <a:spcPct val="100000"/>
              </a:lnSpc>
              <a:spcBef>
                <a:spcPts val="950"/>
              </a:spcBef>
              <a:tabLst>
                <a:tab algn="l" pos="0"/>
              </a:tabLst>
            </a:pPr>
            <a:r>
              <a:rPr b="1" lang="en-GB" sz="1900" strike="noStrike" u="none">
                <a:solidFill>
                  <a:schemeClr val="dk1"/>
                </a:solidFill>
                <a:effectLst/>
                <a:uFillTx/>
                <a:latin typeface="Arial"/>
              </a:rPr>
              <a:t>Humans react effortlessly when the eye-brain combination thinks it sees a recognisable event, and the brain immediately fetches and delivers a fixed answer. You have a huge store of these reactions.</a:t>
            </a:r>
            <a:endParaRPr b="0" lang="en-GB" sz="1900" strike="noStrike" u="none">
              <a:solidFill>
                <a:srgbClr val="000000"/>
              </a:solidFill>
              <a:effectLst/>
              <a:uFillTx/>
              <a:latin typeface="Arial"/>
            </a:endParaRPr>
          </a:p>
          <a:p>
            <a:pPr>
              <a:lnSpc>
                <a:spcPct val="100000"/>
              </a:lnSpc>
              <a:spcBef>
                <a:spcPts val="950"/>
              </a:spcBef>
              <a:tabLst>
                <a:tab algn="l" pos="0"/>
              </a:tabLst>
            </a:pPr>
            <a:r>
              <a:rPr b="1" lang="en-GB" sz="1900" strike="noStrike" u="none">
                <a:solidFill>
                  <a:schemeClr val="dk1"/>
                </a:solidFill>
                <a:effectLst/>
                <a:uFillTx/>
                <a:latin typeface="Arial"/>
              </a:rPr>
              <a:t>Psychologists call this process </a:t>
            </a:r>
            <a:r>
              <a:rPr b="1" lang="en-GB" sz="1900" strike="noStrike" u="sng">
                <a:solidFill>
                  <a:schemeClr val="dk1"/>
                </a:solidFill>
                <a:effectLst/>
                <a:uFillTx/>
                <a:latin typeface="Arial Black"/>
              </a:rPr>
              <a:t>Fast</a:t>
            </a:r>
            <a:r>
              <a:rPr b="1" lang="en-GB" sz="1900" strike="noStrike" u="none">
                <a:solidFill>
                  <a:schemeClr val="dk1"/>
                </a:solidFill>
                <a:effectLst/>
                <a:uFillTx/>
                <a:latin typeface="Arial Black"/>
              </a:rPr>
              <a:t> Thinking</a:t>
            </a:r>
            <a:r>
              <a:rPr b="1" lang="en-GB" sz="1900" strike="noStrike" u="none">
                <a:solidFill>
                  <a:schemeClr val="dk1"/>
                </a:solidFill>
                <a:effectLst/>
                <a:uFillTx/>
                <a:latin typeface="Arial"/>
              </a:rPr>
              <a:t>. It involves no logical reflection or assessment, and is normally very convincing</a:t>
            </a:r>
            <a:endParaRPr b="0" lang="en-GB" sz="1900" strike="noStrike" u="none">
              <a:solidFill>
                <a:srgbClr val="000000"/>
              </a:solidFill>
              <a:effectLst/>
              <a:uFillTx/>
              <a:latin typeface="Arial"/>
            </a:endParaRPr>
          </a:p>
          <a:p>
            <a:pPr>
              <a:lnSpc>
                <a:spcPct val="100000"/>
              </a:lnSpc>
              <a:spcBef>
                <a:spcPts val="950"/>
              </a:spcBef>
              <a:tabLst>
                <a:tab algn="l" pos="0"/>
              </a:tabLst>
            </a:pPr>
            <a:r>
              <a:rPr b="1" lang="en-GB" sz="1900" strike="noStrike" u="none">
                <a:solidFill>
                  <a:schemeClr val="dk1"/>
                </a:solidFill>
                <a:effectLst/>
                <a:uFillTx/>
                <a:latin typeface="Arial"/>
              </a:rPr>
              <a:t>It can also blind you to REALITY – the reaction may be </a:t>
            </a:r>
            <a:r>
              <a:rPr b="1" lang="en-GB" sz="1900" strike="noStrike" u="sng">
                <a:solidFill>
                  <a:schemeClr val="dk1"/>
                </a:solidFill>
                <a:effectLst/>
                <a:uFillTx/>
                <a:latin typeface="Arial"/>
              </a:rPr>
              <a:t>WRONG</a:t>
            </a:r>
            <a:r>
              <a:rPr b="1" lang="en-GB" sz="1900" strike="noStrike" u="none">
                <a:solidFill>
                  <a:schemeClr val="dk1"/>
                </a:solidFill>
                <a:effectLst/>
                <a:uFillTx/>
                <a:latin typeface="Arial"/>
              </a:rPr>
              <a:t>!</a:t>
            </a:r>
            <a:endParaRPr b="0" lang="en-GB" sz="1900" strike="noStrike" u="none">
              <a:solidFill>
                <a:srgbClr val="000000"/>
              </a:solidFill>
              <a:effectLst/>
              <a:uFillTx/>
              <a:latin typeface="Arial"/>
            </a:endParaRPr>
          </a:p>
        </p:txBody>
      </p:sp>
      <p:sp>
        <p:nvSpPr>
          <p:cNvPr id="139" name="Title 1"/>
          <p:cNvSpPr/>
          <p:nvPr/>
        </p:nvSpPr>
        <p:spPr>
          <a:xfrm>
            <a:off x="539640" y="116640"/>
            <a:ext cx="4968000" cy="646920"/>
          </a:xfrm>
          <a:prstGeom prst="rect">
            <a:avLst/>
          </a:prstGeom>
          <a:noFill/>
          <a:ln w="9525">
            <a:noFill/>
          </a:ln>
        </p:spPr>
        <p:style>
          <a:lnRef idx="0"/>
          <a:fillRef idx="0"/>
          <a:effectRef idx="0"/>
          <a:fontRef idx="minor"/>
        </p:style>
        <p:txBody>
          <a:bodyPr numCol="1" spcCol="0" lIns="90000" rIns="90000" tIns="45000" bIns="45000" anchor="ctr">
            <a:noAutofit/>
          </a:bodyPr>
          <a:p>
            <a:pPr>
              <a:lnSpc>
                <a:spcPct val="100000"/>
              </a:lnSpc>
            </a:pPr>
            <a:r>
              <a:rPr b="1" i="1" lang="en-GB" sz="4400" strike="noStrike" u="none">
                <a:solidFill>
                  <a:srgbClr val="ffb3b5"/>
                </a:solidFill>
                <a:effectLst/>
                <a:uFillTx/>
                <a:latin typeface="Arial Black"/>
              </a:rPr>
              <a:t>Remember ….</a:t>
            </a:r>
            <a:endParaRPr b="0" lang="en-GB" sz="4400" strike="noStrike" u="none">
              <a:solidFill>
                <a:srgbClr val="000000"/>
              </a:solidFill>
              <a:effectLst/>
              <a:uFillTx/>
              <a:latin typeface="Arial"/>
            </a:endParaRPr>
          </a:p>
        </p:txBody>
      </p:sp>
    </p:spTree>
  </p:cSld>
  <p:transition>
    <p:fade/>
  </p:transition>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PlaceHolder 1"/>
          <p:cNvSpPr>
            <a:spLocks noGrp="1"/>
          </p:cNvSpPr>
          <p:nvPr>
            <p:ph type="title"/>
          </p:nvPr>
        </p:nvSpPr>
        <p:spPr>
          <a:xfrm>
            <a:off x="934560" y="332640"/>
            <a:ext cx="4968000" cy="646920"/>
          </a:xfrm>
          <a:prstGeom prst="rect">
            <a:avLst/>
          </a:prstGeom>
          <a:noFill/>
          <a:ln w="9360">
            <a:noFill/>
          </a:ln>
        </p:spPr>
        <p:txBody>
          <a:bodyPr numCol="1" spcCol="0" lIns="91440" rIns="91440" tIns="45720" bIns="45720" anchor="ctr">
            <a:noAutofit/>
          </a:bodyPr>
          <a:p>
            <a:pPr indent="0">
              <a:lnSpc>
                <a:spcPct val="100000"/>
              </a:lnSpc>
              <a:buNone/>
              <a:tabLst>
                <a:tab algn="l" pos="0"/>
              </a:tabLst>
            </a:pPr>
            <a:r>
              <a:rPr b="1" i="1" lang="en-GB" sz="4400" strike="noStrike" u="none">
                <a:solidFill>
                  <a:srgbClr val="ffb3b5"/>
                </a:solidFill>
                <a:effectLst/>
                <a:uFillTx/>
                <a:latin typeface="Arial Black"/>
              </a:rPr>
              <a:t>Remember ….</a:t>
            </a:r>
            <a:endParaRPr b="0" lang="en-GB" sz="4400" strike="noStrike" u="none">
              <a:solidFill>
                <a:srgbClr val="000000"/>
              </a:solidFill>
              <a:effectLst/>
              <a:uFillTx/>
              <a:latin typeface="Arial"/>
            </a:endParaRPr>
          </a:p>
        </p:txBody>
      </p:sp>
      <p:sp>
        <p:nvSpPr>
          <p:cNvPr id="141" name="PlaceHolder 2"/>
          <p:cNvSpPr>
            <a:spLocks noGrp="1"/>
          </p:cNvSpPr>
          <p:nvPr>
            <p:ph type="title"/>
          </p:nvPr>
        </p:nvSpPr>
        <p:spPr>
          <a:xfrm>
            <a:off x="363600" y="1125360"/>
            <a:ext cx="8228880" cy="862920"/>
          </a:xfrm>
          <a:prstGeom prst="rect">
            <a:avLst/>
          </a:prstGeom>
          <a:noFill/>
          <a:ln w="9360">
            <a:noFill/>
          </a:ln>
        </p:spPr>
        <p:txBody>
          <a:bodyPr numCol="1" spcCol="0" lIns="91440" rIns="91440" tIns="45720" bIns="45720" anchor="ctr">
            <a:noAutofit/>
          </a:bodyPr>
          <a:p>
            <a:pPr indent="0" algn="ctr">
              <a:lnSpc>
                <a:spcPct val="100000"/>
              </a:lnSpc>
              <a:buNone/>
              <a:tabLst>
                <a:tab algn="l" pos="0"/>
              </a:tabLst>
            </a:pPr>
            <a:r>
              <a:rPr b="1" lang="en-GB" sz="4400" strike="noStrike" u="none">
                <a:solidFill>
                  <a:srgbClr val="ff0000"/>
                </a:solidFill>
                <a:effectLst/>
                <a:uFillTx/>
                <a:latin typeface="Arial Black"/>
              </a:rPr>
              <a:t>THE KEY SKILLS ARE:</a:t>
            </a:r>
            <a:endParaRPr b="0" lang="en-GB" sz="4400" strike="noStrike" u="none">
              <a:solidFill>
                <a:srgbClr val="000000"/>
              </a:solidFill>
              <a:effectLst/>
              <a:uFillTx/>
              <a:latin typeface="Arial"/>
            </a:endParaRPr>
          </a:p>
        </p:txBody>
      </p:sp>
      <p:sp>
        <p:nvSpPr>
          <p:cNvPr id="142" name="Text Box 3"/>
          <p:cNvSpPr/>
          <p:nvPr/>
        </p:nvSpPr>
        <p:spPr>
          <a:xfrm>
            <a:off x="1054080" y="2131920"/>
            <a:ext cx="7200360" cy="1553760"/>
          </a:xfrm>
          <a:prstGeom prst="rect">
            <a:avLst/>
          </a:prstGeom>
          <a:solidFill>
            <a:srgbClr val="ffff00"/>
          </a:solidFill>
          <a:ln w="9525">
            <a:solidFill>
              <a:srgbClr val="993300"/>
            </a:solidFill>
            <a:miter/>
          </a:ln>
          <a:effectLst>
            <a:outerShdw algn="ctr" blurRad="228600" dir="2700000" dist="35638" rotWithShape="0" sx="102000" sy="102000">
              <a:schemeClr val="bg2"/>
            </a:outerShdw>
          </a:effectLst>
        </p:spPr>
        <p:style>
          <a:lnRef idx="0"/>
          <a:fillRef idx="0"/>
          <a:effectRef idx="0"/>
          <a:fontRef idx="minor"/>
        </p:style>
        <p:txBody>
          <a:bodyPr lIns="90000" rIns="90000" tIns="45000" bIns="45000" anchor="t" anchorCtr="1">
            <a:spAutoFit/>
          </a:bodyPr>
          <a:p>
            <a:pPr algn="ctr">
              <a:lnSpc>
                <a:spcPct val="100000"/>
              </a:lnSpc>
              <a:spcBef>
                <a:spcPts val="1599"/>
              </a:spcBef>
            </a:pPr>
            <a:r>
              <a:rPr b="1" lang="en-GB" sz="3200" strike="noStrike" u="none">
                <a:solidFill>
                  <a:srgbClr val="0000cc"/>
                </a:solidFill>
                <a:effectLst/>
                <a:uFillTx/>
                <a:latin typeface="Arial"/>
              </a:rPr>
              <a:t>THE ABILITY TO DEDUCT MARKS ACCURATELY AND QUICKLY WHILE WATCHING A SEQUENCE</a:t>
            </a:r>
            <a:endParaRPr b="0" lang="en-GB" sz="3200" strike="noStrike" u="none">
              <a:solidFill>
                <a:srgbClr val="000000"/>
              </a:solidFill>
              <a:effectLst/>
              <a:uFillTx/>
              <a:latin typeface="Arial"/>
            </a:endParaRPr>
          </a:p>
        </p:txBody>
      </p:sp>
      <p:sp>
        <p:nvSpPr>
          <p:cNvPr id="143" name="Text Box 4"/>
          <p:cNvSpPr/>
          <p:nvPr/>
        </p:nvSpPr>
        <p:spPr>
          <a:xfrm>
            <a:off x="1054080" y="3932280"/>
            <a:ext cx="7200360" cy="578160"/>
          </a:xfrm>
          <a:prstGeom prst="rect">
            <a:avLst/>
          </a:prstGeom>
          <a:solidFill>
            <a:srgbClr val="ffff00"/>
          </a:solidFill>
          <a:ln w="9525">
            <a:solidFill>
              <a:srgbClr val="993300"/>
            </a:solidFill>
            <a:miter/>
          </a:ln>
          <a:effectLst>
            <a:outerShdw algn="ctr" blurRad="228600" dir="2700000" dist="35638" rotWithShape="0" sx="102000" sy="102000">
              <a:schemeClr val="bg2"/>
            </a:outerShdw>
          </a:effectLst>
        </p:spPr>
        <p:style>
          <a:lnRef idx="0"/>
          <a:fillRef idx="0"/>
          <a:effectRef idx="0"/>
          <a:fontRef idx="minor"/>
        </p:style>
        <p:txBody>
          <a:bodyPr lIns="90000" rIns="90000" tIns="45000" bIns="45000" anchor="t" anchorCtr="1">
            <a:spAutoFit/>
          </a:bodyPr>
          <a:p>
            <a:pPr algn="ctr">
              <a:lnSpc>
                <a:spcPct val="100000"/>
              </a:lnSpc>
              <a:spcBef>
                <a:spcPts val="1599"/>
              </a:spcBef>
            </a:pPr>
            <a:r>
              <a:rPr b="1" lang="en-GB" sz="3200" strike="noStrike" u="none">
                <a:solidFill>
                  <a:srgbClr val="0000cc"/>
                </a:solidFill>
                <a:effectLst/>
                <a:uFillTx/>
                <a:latin typeface="Arial"/>
              </a:rPr>
              <a:t>FULL KNOWLEDGE OF THE RULES</a:t>
            </a:r>
            <a:endParaRPr b="0" lang="en-GB" sz="3200" strike="noStrike" u="none">
              <a:solidFill>
                <a:srgbClr val="000000"/>
              </a:solidFill>
              <a:effectLst/>
              <a:uFillTx/>
              <a:latin typeface="Arial"/>
            </a:endParaRPr>
          </a:p>
        </p:txBody>
      </p:sp>
      <p:sp>
        <p:nvSpPr>
          <p:cNvPr id="144" name="Text Box 5"/>
          <p:cNvSpPr/>
          <p:nvPr/>
        </p:nvSpPr>
        <p:spPr>
          <a:xfrm>
            <a:off x="1054080" y="4797360"/>
            <a:ext cx="7200360" cy="578160"/>
          </a:xfrm>
          <a:prstGeom prst="rect">
            <a:avLst/>
          </a:prstGeom>
          <a:solidFill>
            <a:srgbClr val="ffff00"/>
          </a:solidFill>
          <a:ln w="9525">
            <a:solidFill>
              <a:srgbClr val="993300"/>
            </a:solidFill>
            <a:miter/>
          </a:ln>
          <a:effectLst>
            <a:outerShdw algn="ctr" blurRad="228600" dir="2700000" dist="35638" rotWithShape="0" sx="102000" sy="102000">
              <a:schemeClr val="bg2"/>
            </a:outerShdw>
          </a:effectLst>
        </p:spPr>
        <p:style>
          <a:lnRef idx="0"/>
          <a:fillRef idx="0"/>
          <a:effectRef idx="0"/>
          <a:fontRef idx="minor"/>
        </p:style>
        <p:txBody>
          <a:bodyPr lIns="90000" rIns="90000" tIns="45000" bIns="45000" anchor="t" anchorCtr="1">
            <a:spAutoFit/>
          </a:bodyPr>
          <a:p>
            <a:pPr algn="ctr">
              <a:lnSpc>
                <a:spcPct val="100000"/>
              </a:lnSpc>
              <a:spcBef>
                <a:spcPts val="641"/>
              </a:spcBef>
            </a:pPr>
            <a:r>
              <a:rPr b="1" lang="en-GB" sz="3200" strike="noStrike" u="none">
                <a:solidFill>
                  <a:srgbClr val="0000cc"/>
                </a:solidFill>
                <a:effectLst/>
                <a:uFillTx/>
                <a:latin typeface="Arial"/>
              </a:rPr>
              <a:t>GOOD EYESIGHT (+ GLASSES!)</a:t>
            </a:r>
            <a:endParaRPr b="0" lang="en-GB" sz="3200" strike="noStrike" u="none">
              <a:solidFill>
                <a:srgbClr val="000000"/>
              </a:solidFill>
              <a:effectLst/>
              <a:uFillTx/>
              <a:latin typeface="Arial"/>
            </a:endParaRPr>
          </a:p>
        </p:txBody>
      </p:sp>
      <p:sp>
        <p:nvSpPr>
          <p:cNvPr id="145" name="Text Box 6"/>
          <p:cNvSpPr/>
          <p:nvPr/>
        </p:nvSpPr>
        <p:spPr>
          <a:xfrm>
            <a:off x="1054080" y="5661000"/>
            <a:ext cx="7200360" cy="578160"/>
          </a:xfrm>
          <a:prstGeom prst="rect">
            <a:avLst/>
          </a:prstGeom>
          <a:solidFill>
            <a:srgbClr val="ffff00"/>
          </a:solidFill>
          <a:ln w="9525">
            <a:solidFill>
              <a:srgbClr val="993300"/>
            </a:solidFill>
            <a:miter/>
          </a:ln>
          <a:effectLst>
            <a:outerShdw algn="ctr" blurRad="228600" dir="2700000" dist="35638" rotWithShape="0" sx="102000" sy="102000">
              <a:schemeClr val="bg2"/>
            </a:outerShdw>
          </a:effectLst>
        </p:spPr>
        <p:style>
          <a:lnRef idx="0"/>
          <a:fillRef idx="0"/>
          <a:effectRef idx="0"/>
          <a:fontRef idx="minor"/>
        </p:style>
        <p:txBody>
          <a:bodyPr lIns="90000" rIns="90000" tIns="45000" bIns="45000" anchor="t" anchorCtr="1">
            <a:spAutoFit/>
          </a:bodyPr>
          <a:p>
            <a:pPr algn="ctr">
              <a:lnSpc>
                <a:spcPct val="100000"/>
              </a:lnSpc>
              <a:spcBef>
                <a:spcPts val="641"/>
              </a:spcBef>
            </a:pPr>
            <a:r>
              <a:rPr b="1" lang="en-GB" sz="3200" strike="noStrike" u="none">
                <a:solidFill>
                  <a:srgbClr val="0000cc"/>
                </a:solidFill>
                <a:effectLst/>
                <a:uFillTx/>
                <a:latin typeface="Arial"/>
              </a:rPr>
              <a:t>TEAMWORK</a:t>
            </a:r>
            <a:endParaRPr b="0" lang="en-GB" sz="3200" strike="noStrike" u="none">
              <a:solidFill>
                <a:srgbClr val="000000"/>
              </a:solidFill>
              <a:effectLst/>
              <a:uFillTx/>
              <a:latin typeface="Arial"/>
            </a:endParaRPr>
          </a:p>
        </p:txBody>
      </p:sp>
    </p:spTree>
  </p:cSld>
  <p:transition>
    <p:fade/>
  </p:transition>
</p:sld>
</file>

<file path=ppt/theme/theme1.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pitchFamily="0" charset="1"/>
        <a:ea typeface=""/>
        <a:cs typeface="Arial" pitchFamily="0" charset="1"/>
      </a:majorFont>
      <a:minorFont>
        <a:latin typeface="Arial" pitchFamily="0" charset="1"/>
        <a:ea typeface=""/>
        <a:cs typeface="Arial"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8.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pitchFamily="0" charset="1"/>
        <a:ea typeface=""/>
        <a:cs typeface="Arial" pitchFamily="0" charset="1"/>
      </a:majorFont>
      <a:minorFont>
        <a:latin typeface="Arial" pitchFamily="0" charset="1"/>
        <a:ea typeface=""/>
        <a:cs typeface="Arial"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4421</TotalTime>
  <Application>LibreOffice/25.8.3.2$Windows_X86_64 LibreOffice_project/8ca8d55c161d602844f5428fa4b58097424e324e</Application>
  <AppVersion>15.0000</AppVersion>
  <Words>415</Words>
  <Paragraphs>94</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2008-02-14T11:00:16Z</dcterms:created>
  <dc:creator>Owner</dc:creator>
  <dc:description/>
  <dc:language>en-GB</dc:language>
  <cp:lastModifiedBy/>
  <cp:lastPrinted>2026-02-02T12:03:47Z</cp:lastPrinted>
  <dcterms:modified xsi:type="dcterms:W3CDTF">2026-02-02T12:04:30Z</dcterms:modified>
  <cp:revision>742</cp:revision>
  <dc:subject/>
  <dc:title>Advanced Judging School Frankfurt March 2008</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8</vt:i4>
  </property>
  <property fmtid="{D5CDD505-2E9C-101B-9397-08002B2CF9AE}" pid="3" name="PresentationFormat">
    <vt:lpwstr>On-screen Show (4:3)</vt:lpwstr>
  </property>
  <property fmtid="{D5CDD505-2E9C-101B-9397-08002B2CF9AE}" pid="4" name="Slides">
    <vt:i4>12</vt:i4>
  </property>
</Properties>
</file>