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Default Extension="fntdata" ContentType="application/x-fontdata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29.xml" ContentType="application/vnd.openxmlformats-officedocument.theme+xml"/>
  <Override PartName="/ppt/theme/theme3.xml" ContentType="application/vnd.openxmlformats-officedocument.theme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media/image6.png" ContentType="image/png"/>
  <Override PartName="/ppt/media/image1.gif" ContentType="image/gif"/>
  <Override PartName="/ppt/media/image2.png" ContentType="image/png"/>
  <Override PartName="/ppt/media/image3.jpeg" ContentType="image/jpeg"/>
  <Override PartName="/ppt/media/hdphoto1.wdp" ContentType="image/vnd.ms-photo"/>
  <Override PartName="/ppt/media/image5.jpeg" ContentType="image/jpeg"/>
  <Override PartName="/ppt/media/image4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9.png" ContentType="image/png"/>
  <Override PartName="/ppt/media/hdphoto2.wdp" ContentType="image/vnd.ms-photo"/>
  <Override PartName="/ppt/slideMasters/slideMaster18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8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_rels/notesSlide10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6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slideLayouts/slideLayout2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_rels/slideLayout2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6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6858000"/>
  <p:notesSz cx="6858000" cy="9637713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18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9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move the slide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notes format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dt" idx="82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ftr" idx="83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1" name="PlaceHolder 6"/>
          <p:cNvSpPr>
            <a:spLocks noGrp="1"/>
          </p:cNvSpPr>
          <p:nvPr>
            <p:ph type="sldNum" idx="8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5647F223-F7A6-4FC9-A9EE-0CE22D3F0ABE}" type="slidenum"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sldNum" idx="85"/>
          </p:nvPr>
        </p:nvSpPr>
        <p:spPr>
          <a:xfrm>
            <a:off x="3884760" y="9153360"/>
            <a:ext cx="2970720" cy="48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6C0FCC8-125B-4256-9A3F-57FD40314CB5}" type="slidenum"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sldImg"/>
          </p:nvPr>
        </p:nvSpPr>
        <p:spPr>
          <a:xfrm>
            <a:off x="1019160" y="722160"/>
            <a:ext cx="4818600" cy="3613680"/>
          </a:xfrm>
          <a:prstGeom prst="rect">
            <a:avLst/>
          </a:prstGeom>
          <a:ln w="0">
            <a:noFill/>
          </a:ln>
        </p:spPr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685800" y="4578480"/>
            <a:ext cx="5485320" cy="4335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sldImg"/>
          </p:nvPr>
        </p:nvSpPr>
        <p:spPr>
          <a:xfrm>
            <a:off x="1019160" y="722160"/>
            <a:ext cx="4818600" cy="3613680"/>
          </a:xfrm>
          <a:prstGeom prst="rect">
            <a:avLst/>
          </a:prstGeom>
          <a:ln w="0">
            <a:noFill/>
          </a:ln>
        </p:spPr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685800" y="4578480"/>
            <a:ext cx="5485320" cy="4335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sldNum" idx="92"/>
          </p:nvPr>
        </p:nvSpPr>
        <p:spPr>
          <a:xfrm>
            <a:off x="3884760" y="9153360"/>
            <a:ext cx="2970720" cy="48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7D42297-DC1E-440D-AC35-0AF1A6079340}" type="slidenum"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sldImg"/>
          </p:nvPr>
        </p:nvSpPr>
        <p:spPr>
          <a:xfrm>
            <a:off x="1019160" y="722160"/>
            <a:ext cx="4818600" cy="3613680"/>
          </a:xfrm>
          <a:prstGeom prst="rect">
            <a:avLst/>
          </a:prstGeom>
          <a:ln w="0">
            <a:noFill/>
          </a:ln>
        </p:spPr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685800" y="4578480"/>
            <a:ext cx="5485320" cy="4335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sldNum" idx="93"/>
          </p:nvPr>
        </p:nvSpPr>
        <p:spPr>
          <a:xfrm>
            <a:off x="3884760" y="9153360"/>
            <a:ext cx="2970720" cy="48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98C7294-C909-436B-8B24-82D37CDBCECA}" type="slidenum"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sldImg"/>
          </p:nvPr>
        </p:nvSpPr>
        <p:spPr>
          <a:xfrm>
            <a:off x="1019160" y="722160"/>
            <a:ext cx="4818600" cy="3613680"/>
          </a:xfrm>
          <a:prstGeom prst="rect">
            <a:avLst/>
          </a:prstGeom>
          <a:ln w="0">
            <a:noFill/>
          </a:ln>
        </p:spPr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685800" y="4578480"/>
            <a:ext cx="5485320" cy="4335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sldNum" idx="94"/>
          </p:nvPr>
        </p:nvSpPr>
        <p:spPr>
          <a:xfrm>
            <a:off x="3884760" y="9153360"/>
            <a:ext cx="2970720" cy="48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235AA32-39DA-4660-8D00-AC032630774F}" type="slidenum"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sldImg"/>
          </p:nvPr>
        </p:nvSpPr>
        <p:spPr>
          <a:xfrm>
            <a:off x="1019160" y="722160"/>
            <a:ext cx="4818600" cy="3613680"/>
          </a:xfrm>
          <a:prstGeom prst="rect">
            <a:avLst/>
          </a:prstGeom>
          <a:ln w="0">
            <a:noFill/>
          </a:ln>
        </p:spPr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685800" y="4578480"/>
            <a:ext cx="5485320" cy="4335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sldNum" idx="86"/>
          </p:nvPr>
        </p:nvSpPr>
        <p:spPr>
          <a:xfrm>
            <a:off x="3884760" y="9153360"/>
            <a:ext cx="2970720" cy="48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78CEFAB-8D80-460F-82E6-6C60D68E3CD3}" type="slidenum"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sldImg"/>
          </p:nvPr>
        </p:nvSpPr>
        <p:spPr>
          <a:xfrm>
            <a:off x="1019160" y="722160"/>
            <a:ext cx="4818600" cy="3613680"/>
          </a:xfrm>
          <a:prstGeom prst="rect">
            <a:avLst/>
          </a:prstGeom>
          <a:ln w="0">
            <a:noFill/>
          </a:ln>
        </p:spPr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685800" y="4578480"/>
            <a:ext cx="5485320" cy="4335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sldNum" idx="87"/>
          </p:nvPr>
        </p:nvSpPr>
        <p:spPr>
          <a:xfrm>
            <a:off x="3884760" y="9153360"/>
            <a:ext cx="2970720" cy="48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732A235-4503-47A3-8EB2-1800F36921BE}" type="slidenum"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sldImg"/>
          </p:nvPr>
        </p:nvSpPr>
        <p:spPr>
          <a:xfrm>
            <a:off x="1019160" y="722160"/>
            <a:ext cx="4818600" cy="3613680"/>
          </a:xfrm>
          <a:prstGeom prst="rect">
            <a:avLst/>
          </a:prstGeom>
          <a:ln w="0">
            <a:noFill/>
          </a:ln>
        </p:spPr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685800" y="4578480"/>
            <a:ext cx="5485320" cy="4335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sldNum" idx="88"/>
          </p:nvPr>
        </p:nvSpPr>
        <p:spPr>
          <a:xfrm>
            <a:off x="3884760" y="9153360"/>
            <a:ext cx="2970720" cy="48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726BDB4-8031-4C15-BFCD-969D50DDAE28}" type="slidenum"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sldImg"/>
          </p:nvPr>
        </p:nvSpPr>
        <p:spPr>
          <a:xfrm>
            <a:off x="1019160" y="722160"/>
            <a:ext cx="4818600" cy="3613680"/>
          </a:xfrm>
          <a:prstGeom prst="rect">
            <a:avLst/>
          </a:prstGeom>
          <a:ln w="0">
            <a:noFill/>
          </a:ln>
        </p:spPr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685800" y="4578480"/>
            <a:ext cx="5485320" cy="4335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sldNum" idx="89"/>
          </p:nvPr>
        </p:nvSpPr>
        <p:spPr>
          <a:xfrm>
            <a:off x="3884760" y="9153360"/>
            <a:ext cx="2970720" cy="48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C686B42-7DA1-4B2F-964C-473B95AC54E6}" type="slidenum"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sldImg"/>
          </p:nvPr>
        </p:nvSpPr>
        <p:spPr>
          <a:xfrm>
            <a:off x="1019160" y="722160"/>
            <a:ext cx="4818600" cy="3613680"/>
          </a:xfrm>
          <a:prstGeom prst="rect">
            <a:avLst/>
          </a:prstGeom>
          <a:ln w="0">
            <a:noFill/>
          </a:ln>
        </p:spPr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685800" y="4578480"/>
            <a:ext cx="5485320" cy="4335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 type="sldNum" idx="90"/>
          </p:nvPr>
        </p:nvSpPr>
        <p:spPr>
          <a:xfrm>
            <a:off x="3884760" y="9153360"/>
            <a:ext cx="2970720" cy="48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6B504F1-C71B-4F65-BD50-56AA511DF05E}" type="slidenum"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sldImg"/>
          </p:nvPr>
        </p:nvSpPr>
        <p:spPr>
          <a:xfrm>
            <a:off x="1019160" y="722160"/>
            <a:ext cx="4818600" cy="3613680"/>
          </a:xfrm>
          <a:prstGeom prst="rect">
            <a:avLst/>
          </a:prstGeom>
          <a:ln w="0">
            <a:noFill/>
          </a:ln>
        </p:spPr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685800" y="4578480"/>
            <a:ext cx="5485320" cy="4335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sldNum" idx="91"/>
          </p:nvPr>
        </p:nvSpPr>
        <p:spPr>
          <a:xfrm>
            <a:off x="3884760" y="9153360"/>
            <a:ext cx="2970720" cy="48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F193D66-7ABA-43CB-85F5-C1410C973922}" type="slidenum"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dt" idx="25"/>
          </p:nvPr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ftr" idx="26"/>
          </p:nvPr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sldNum" idx="27"/>
          </p:nvPr>
        </p:nvSpPr>
        <p:spPr>
          <a:xfrm>
            <a:off x="6553080" y="6245280"/>
            <a:ext cx="213264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C80A88D-2249-4C49-9612-B067972CAF8D}" type="slidenum">
              <a: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1320" cy="13611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4000" strike="noStrike" u="none" cap="all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GB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1320" cy="1499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dt" idx="28"/>
          </p:nvPr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ftr" idx="29"/>
          </p:nvPr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PlaceHolder 5"/>
          <p:cNvSpPr>
            <a:spLocks noGrp="1"/>
          </p:cNvSpPr>
          <p:nvPr>
            <p:ph type="sldNum" idx="30"/>
          </p:nvPr>
        </p:nvSpPr>
        <p:spPr>
          <a:xfrm>
            <a:off x="6553080" y="6245280"/>
            <a:ext cx="213264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D5BB28E-B9CF-4DCE-9077-402F29574D84}" type="slidenum">
              <a: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7400" cy="4524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7400" cy="4524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dt" idx="31"/>
          </p:nvPr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ftr" idx="32"/>
          </p:nvPr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PlaceHolder 6"/>
          <p:cNvSpPr>
            <a:spLocks noGrp="1"/>
          </p:cNvSpPr>
          <p:nvPr>
            <p:ph type="sldNum" idx="33"/>
          </p:nvPr>
        </p:nvSpPr>
        <p:spPr>
          <a:xfrm>
            <a:off x="6553080" y="6245280"/>
            <a:ext cx="213264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A1FA2EE-059B-4237-8C2C-751D48BA4307}" type="slidenum">
              <a: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200" cy="638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200" cy="3950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0640" cy="638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0640" cy="3950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dt" idx="34"/>
          </p:nvPr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ftr" idx="35"/>
          </p:nvPr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" name="PlaceHolder 8"/>
          <p:cNvSpPr>
            <a:spLocks noGrp="1"/>
          </p:cNvSpPr>
          <p:nvPr>
            <p:ph type="sldNum" idx="36"/>
          </p:nvPr>
        </p:nvSpPr>
        <p:spPr>
          <a:xfrm>
            <a:off x="6553080" y="6245280"/>
            <a:ext cx="213264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E208370-20C4-4E27-8164-9166FAC14D5A}" type="slidenum">
              <a: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dt" idx="37"/>
          </p:nvPr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ftr" idx="38"/>
          </p:nvPr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sldNum" idx="39"/>
          </p:nvPr>
        </p:nvSpPr>
        <p:spPr>
          <a:xfrm>
            <a:off x="6553080" y="6245280"/>
            <a:ext cx="213264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B824DE6-F2B6-408A-A943-F448F1017483}" type="slidenum">
              <a: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dt" idx="40"/>
          </p:nvPr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ftr" idx="41"/>
          </p:nvPr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sldNum" idx="42"/>
          </p:nvPr>
        </p:nvSpPr>
        <p:spPr>
          <a:xfrm>
            <a:off x="6553080" y="6245280"/>
            <a:ext cx="213264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31F8A12-6CE5-4372-BB5B-96DC307456C4}" type="slidenum">
              <a: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080" cy="1161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0560" cy="58521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080" cy="46900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dt" idx="43"/>
          </p:nvPr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ftr" idx="44"/>
          </p:nvPr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sldNum" idx="45"/>
          </p:nvPr>
        </p:nvSpPr>
        <p:spPr>
          <a:xfrm>
            <a:off x="6553080" y="6245280"/>
            <a:ext cx="213264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6F496B7-C890-4EF2-B6C3-0E0239C27AFB}" type="slidenum">
              <a: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5320" cy="56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5320" cy="4113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5320" cy="803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dt" idx="46"/>
          </p:nvPr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PlaceHolder 5"/>
          <p:cNvSpPr>
            <a:spLocks noGrp="1"/>
          </p:cNvSpPr>
          <p:nvPr>
            <p:ph type="ftr" idx="47"/>
          </p:nvPr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PlaceHolder 6"/>
          <p:cNvSpPr>
            <a:spLocks noGrp="1"/>
          </p:cNvSpPr>
          <p:nvPr>
            <p:ph type="sldNum" idx="48"/>
          </p:nvPr>
        </p:nvSpPr>
        <p:spPr>
          <a:xfrm>
            <a:off x="6553080" y="6245280"/>
            <a:ext cx="213264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766D9E2-DA5E-4EC9-9AD4-4B1F0C1BCA26}" type="slidenum">
              <a: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7400" cy="4524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GB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7400" cy="4524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GB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dt" idx="49"/>
          </p:nvPr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 </a:t>
            </a:r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PlaceHolder 5"/>
          <p:cNvSpPr>
            <a:spLocks noGrp="1"/>
          </p:cNvSpPr>
          <p:nvPr>
            <p:ph type="ftr" idx="50"/>
          </p:nvPr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" name="PlaceHolder 6"/>
          <p:cNvSpPr>
            <a:spLocks noGrp="1"/>
          </p:cNvSpPr>
          <p:nvPr>
            <p:ph type="sldNum" idx="51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13DFCB1-5C9E-4292-A03A-37A4E1BFFB86}" type="slidenum">
              <a: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1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200" cy="638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200" cy="3950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GB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GB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0640" cy="638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0640" cy="3950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GB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GB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" name="PlaceHolder 6"/>
          <p:cNvSpPr>
            <a:spLocks noGrp="1"/>
          </p:cNvSpPr>
          <p:nvPr>
            <p:ph type="dt" idx="52"/>
          </p:nvPr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 </a:t>
            </a:r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" name="PlaceHolder 7"/>
          <p:cNvSpPr>
            <a:spLocks noGrp="1"/>
          </p:cNvSpPr>
          <p:nvPr>
            <p:ph type="ftr" idx="53"/>
          </p:nvPr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PlaceHolder 8"/>
          <p:cNvSpPr>
            <a:spLocks noGrp="1"/>
          </p:cNvSpPr>
          <p:nvPr>
            <p:ph type="sldNum" idx="54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27366CA-274F-476C-AD26-125A381A8915}" type="slidenum">
              <a: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1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1"/>
          </p:nvPr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2"/>
          </p:nvPr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3"/>
          </p:nvPr>
        </p:nvSpPr>
        <p:spPr>
          <a:xfrm>
            <a:off x="6553080" y="6245280"/>
            <a:ext cx="213264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B4FDF9A-8D43-43A5-B1AE-6644603D0318}" type="slidenum">
              <a: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dt" idx="55"/>
          </p:nvPr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 </a:t>
            </a:r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ftr" idx="56"/>
          </p:nvPr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sldNum" idx="57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BA92269-A242-422F-8DA5-504F3ED11A3E}" type="slidenum">
              <a: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1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dt" idx="58"/>
          </p:nvPr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 </a:t>
            </a:r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ftr" idx="59"/>
          </p:nvPr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sldNum" idx="60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4FD702A-D473-4AED-A131-1105FB3B94B7}" type="slidenum">
              <a: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1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080" cy="116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0560" cy="585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GB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080" cy="4690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dt" idx="61"/>
          </p:nvPr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 </a:t>
            </a:r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ftr" idx="62"/>
          </p:nvPr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" name="PlaceHolder 6"/>
          <p:cNvSpPr>
            <a:spLocks noGrp="1"/>
          </p:cNvSpPr>
          <p:nvPr>
            <p:ph type="sldNum" idx="63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FB554E4-7221-40CD-A8EA-A28DD06D040C}" type="slidenum">
              <a: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1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5320" cy="56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5320" cy="4113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5320" cy="803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dt" idx="64"/>
          </p:nvPr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 </a:t>
            </a:r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ftr" idx="65"/>
          </p:nvPr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 type="sldNum" idx="66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401D54F-461F-46BB-8EA3-CF104D0A1C52}" type="slidenum">
              <a: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1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dt" idx="67"/>
          </p:nvPr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 </a:t>
            </a:r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ftr" idx="68"/>
          </p:nvPr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sldNum" idx="69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BE05858-14CF-4E6C-9F3B-2719E32AB15F}" type="slidenum">
              <a: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1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efault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GB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dt" idx="70"/>
          </p:nvPr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 </a:t>
            </a:r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ftr" idx="71"/>
          </p:nvPr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" name="PlaceHolder 5"/>
          <p:cNvSpPr>
            <a:spLocks noGrp="1"/>
          </p:cNvSpPr>
          <p:nvPr>
            <p:ph type="sldNum" idx="72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64491BD-E2FC-4458-A72B-09DD1DFA586C}" type="slidenum">
              <a: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1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Default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629400" y="274680"/>
            <a:ext cx="2056320" cy="585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018840" cy="585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GB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dt" idx="73"/>
          </p:nvPr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 </a:t>
            </a:r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ftr" idx="74"/>
          </p:nvPr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 type="sldNum" idx="75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FDE52A3-CA64-4B32-80C0-CAEE3023FFE5}" type="slidenum">
              <a: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1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GB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dt" idx="76"/>
          </p:nvPr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 </a:t>
            </a:r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ftr" idx="77"/>
          </p:nvPr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sldNum" idx="78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C211FEC-01A6-45B2-AB01-AA420CC2A314}" type="slidenum">
              <a: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1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1320" cy="1361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4000" strike="noStrike" u="none" cap="all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en-GB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1320" cy="1499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dt" idx="79"/>
          </p:nvPr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 </a:t>
            </a:r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ftr" idx="80"/>
          </p:nvPr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sldNum" idx="81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E09111D-9769-477C-81B5-605D3FC014EC}" type="slidenum">
              <a: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</a:rPr>
              <a:t>1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629400" y="274680"/>
            <a:ext cx="2056320" cy="58503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 vert="eaVer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018840" cy="58503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dt" idx="4"/>
          </p:nvPr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5"/>
          </p:nvPr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sldNum" idx="6"/>
          </p:nvPr>
        </p:nvSpPr>
        <p:spPr>
          <a:xfrm>
            <a:off x="6553080" y="6245280"/>
            <a:ext cx="213264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17A4AC1-7DC1-4C39-AC41-AB7F85BD4DC8}" type="slidenum">
              <a: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Obj" preserve="1">
  <p:cSld name="Title, Text, and Conten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7400" cy="4524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7400" cy="4524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dt" idx="7"/>
          </p:nvPr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ftr" idx="8"/>
          </p:nvPr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PlaceHolder 6"/>
          <p:cNvSpPr>
            <a:spLocks noGrp="1"/>
          </p:cNvSpPr>
          <p:nvPr>
            <p:ph type="sldNum" idx="9"/>
          </p:nvPr>
        </p:nvSpPr>
        <p:spPr>
          <a:xfrm>
            <a:off x="6553080" y="6245280"/>
            <a:ext cx="213264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3ACBB60-D48A-4ED6-9AB1-3A779E701D44}" type="slidenum">
              <a: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x" preserve="1">
  <p:cSld name="Title, Content and Tex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7400" cy="4524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7400" cy="4524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dt" idx="10"/>
          </p:nvPr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PlaceHolder 5"/>
          <p:cNvSpPr>
            <a:spLocks noGrp="1"/>
          </p:cNvSpPr>
          <p:nvPr>
            <p:ph type="ftr" idx="11"/>
          </p:nvPr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PlaceHolder 6"/>
          <p:cNvSpPr>
            <a:spLocks noGrp="1"/>
          </p:cNvSpPr>
          <p:nvPr>
            <p:ph type="sldNum" idx="12"/>
          </p:nvPr>
        </p:nvSpPr>
        <p:spPr>
          <a:xfrm>
            <a:off x="6553080" y="6245280"/>
            <a:ext cx="213264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B626C68-1EDA-4B4F-9AC0-EEF284B93572}" type="slidenum">
              <a: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, Content, and 2 Conten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7400" cy="4524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7400" cy="2184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48320" y="3938760"/>
            <a:ext cx="4037400" cy="2186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dt" idx="13"/>
          </p:nvPr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PlaceHolder 6"/>
          <p:cNvSpPr>
            <a:spLocks noGrp="1"/>
          </p:cNvSpPr>
          <p:nvPr>
            <p:ph type="ftr" idx="14"/>
          </p:nvPr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PlaceHolder 7"/>
          <p:cNvSpPr>
            <a:spLocks noGrp="1"/>
          </p:cNvSpPr>
          <p:nvPr>
            <p:ph type="sldNum" idx="15"/>
          </p:nvPr>
        </p:nvSpPr>
        <p:spPr>
          <a:xfrm>
            <a:off x="6553080" y="6245280"/>
            <a:ext cx="213264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2821F79-6815-4C42-BD87-26AD3A9297F3}" type="slidenum">
              <a: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, Text, and 2 Conten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7400" cy="4524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7400" cy="2184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648320" y="3938760"/>
            <a:ext cx="4037400" cy="2186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dt" idx="16"/>
          </p:nvPr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ftr" idx="17"/>
          </p:nvPr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sldNum" idx="18"/>
          </p:nvPr>
        </p:nvSpPr>
        <p:spPr>
          <a:xfrm>
            <a:off x="6553080" y="6245280"/>
            <a:ext cx="213264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EC3E0C0-D9C6-4C67-AB58-F1210B8AF7A6}" type="slidenum">
              <a: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 and Content over Tex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520" cy="2184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57200" y="3938760"/>
            <a:ext cx="8228520" cy="2186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dt" idx="19"/>
          </p:nvPr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ftr" idx="20"/>
          </p:nvPr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sldNum" idx="21"/>
          </p:nvPr>
        </p:nvSpPr>
        <p:spPr>
          <a:xfrm>
            <a:off x="6553080" y="6245280"/>
            <a:ext cx="213264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EA90DEC-EE1F-4039-9F36-3BB17B9E3511}" type="slidenum">
              <a: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Tex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7400" cy="2184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3938760"/>
            <a:ext cx="4037400" cy="2186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7400" cy="4524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 type="dt" idx="22"/>
          </p:nvPr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PlaceHolder 6"/>
          <p:cNvSpPr>
            <a:spLocks noGrp="1"/>
          </p:cNvSpPr>
          <p:nvPr>
            <p:ph type="ftr" idx="23"/>
          </p:nvPr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PlaceHolder 7"/>
          <p:cNvSpPr>
            <a:spLocks noGrp="1"/>
          </p:cNvSpPr>
          <p:nvPr>
            <p:ph type="sldNum" idx="24"/>
          </p:nvPr>
        </p:nvSpPr>
        <p:spPr>
          <a:xfrm>
            <a:off x="6553080" y="6245280"/>
            <a:ext cx="213264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F87A145-F90B-4D73-BE14-7A9AADA0BC20}" type="slidenum">
              <a: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gif"/><Relationship Id="rId3" Type="http://schemas.openxmlformats.org/officeDocument/2006/relationships/slideLayout" Target="../slideLayouts/slideLayout1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8501760" y="116640"/>
            <a:ext cx="618120" cy="588600"/>
            <a:chOff x="8501760" y="116640"/>
            <a:chExt cx="618120" cy="588600"/>
          </a:xfrm>
        </p:grpSpPr>
        <p:pic>
          <p:nvPicPr>
            <p:cNvPr id="3" name="Picture 7" descr=""/>
            <p:cNvPicPr/>
            <p:nvPr/>
          </p:nvPicPr>
          <p:blipFill>
            <a:blip r:embed="rId2"/>
            <a:stretch/>
          </p:blipFill>
          <p:spPr>
            <a:xfrm>
              <a:off x="8574120" y="116640"/>
              <a:ext cx="466200" cy="285480"/>
            </a:xfrm>
            <a:prstGeom prst="rect">
              <a:avLst/>
            </a:prstGeom>
            <a:noFill/>
            <a:ln w="0">
              <a:noFill/>
            </a:ln>
            <a:effectLst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4" name="TextBox 8"/>
            <p:cNvSpPr/>
            <p:nvPr/>
          </p:nvSpPr>
          <p:spPr>
            <a:xfrm>
              <a:off x="8501760" y="398520"/>
              <a:ext cx="618120" cy="306720"/>
            </a:xfrm>
            <a:prstGeom prst="rect">
              <a:avLst/>
            </a:prstGeom>
            <a:noFill/>
            <a:ln w="0">
              <a:noFill/>
            </a:ln>
            <a:effectLst>
              <a:glow rad="25560">
                <a:srgbClr val="ffffff">
                  <a:alpha val="95000"/>
                </a:srgbClr>
              </a:glow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GB" sz="700" strike="noStrike" u="none">
                  <a:solidFill>
                    <a:schemeClr val="accent6">
                      <a:lumMod val="75000"/>
                    </a:schemeClr>
                  </a:solidFill>
                  <a:effectLst/>
                  <a:uFillTx/>
                  <a:latin typeface="Arial"/>
                </a:rPr>
                <a:t>CIVA / FAI</a:t>
              </a:r>
              <a:endParaRPr b="0" lang="en-GB" sz="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en-GB" sz="700" strike="noStrike" u="none">
                  <a:solidFill>
                    <a:schemeClr val="accent6">
                      <a:lumMod val="75000"/>
                    </a:schemeClr>
                  </a:solidFill>
                  <a:effectLst/>
                  <a:uFillTx/>
                  <a:latin typeface="Arial"/>
                </a:rPr>
                <a:t>Seminar</a:t>
              </a:r>
              <a:endParaRPr b="0" lang="en-GB" sz="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GB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GB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microsoft.com/office/2007/relationships/hdphoto" Target="../media/hdphoto1.wdp"/><Relationship Id="rId3" Type="http://schemas.openxmlformats.org/officeDocument/2006/relationships/image" Target="../media/image1.gif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slideLayout" Target="../slideLayouts/slideLayout10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9.png"/><Relationship Id="rId4" Type="http://schemas.openxmlformats.org/officeDocument/2006/relationships/image" Target="../media/image9.png"/><Relationship Id="rId5" Type="http://schemas.openxmlformats.org/officeDocument/2006/relationships/image" Target="../media/image9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microsoft.com/office/2007/relationships/hdphoto" Target="../media/hdphoto2.wdp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3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amount="10000" contrast="25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0" y="-27360"/>
            <a:ext cx="9142920" cy="6881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3" name="Rectangle 2"/>
          <p:cNvSpPr/>
          <p:nvPr/>
        </p:nvSpPr>
        <p:spPr>
          <a:xfrm>
            <a:off x="179640" y="5841360"/>
            <a:ext cx="6767640" cy="556920"/>
          </a:xfrm>
          <a:prstGeom prst="rect">
            <a:avLst/>
          </a:prstGeom>
          <a:noFill/>
          <a:ln w="9525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  <a:scene3d>
            <a:camera prst="perspectiveFront"/>
            <a:lightRig dir="t" rig="threePt"/>
          </a:scene3d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noAutofit/>
            <a:scene3d>
              <a:camera fov="5700000" prst="perspectiveContrastingRightFacing">
                <a:rot lat="845546" lon="19800000" rev="360000"/>
              </a:camera>
              <a:lightRig dir="t" rig="threePt">
                <a:rot lat="0" lon="0" rev="0"/>
              </a:lightRig>
            </a:scene3d>
          </a:bodyPr>
          <a:p>
            <a:pPr>
              <a:lnSpc>
                <a:spcPts val="2999"/>
              </a:lnSpc>
            </a:pPr>
            <a:r>
              <a:rPr b="1" lang="en-GB" sz="3200" spc="99" strike="noStrike" u="none">
                <a:solidFill>
                  <a:srgbClr val="ddebff"/>
                </a:solidFill>
                <a:effectLst/>
                <a:uFillTx/>
                <a:latin typeface="Arial"/>
              </a:rPr>
              <a:t>Part 1 – Introduction and Rules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323640" y="1232640"/>
            <a:ext cx="6551640" cy="2807280"/>
          </a:xfrm>
          <a:prstGeom prst="rect">
            <a:avLst/>
          </a:prstGeom>
          <a:noFill/>
          <a:ln w="9360">
            <a:noFill/>
          </a:ln>
          <a:effectLst>
            <a:outerShdw dist="37674" dir="2700000" blurRad="977760" rotWithShape="0">
              <a:srgbClr val="7575d1">
                <a:alpha val="40000"/>
              </a:srgbClr>
            </a:outerShdw>
          </a:effectLst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ts val="6599"/>
              </a:lnSpc>
              <a:buNone/>
              <a:tabLst>
                <a:tab algn="l" pos="0"/>
              </a:tabLst>
            </a:pPr>
            <a:r>
              <a:rPr b="1" lang="en-GB" sz="7200" spc="649" strike="noStrike" u="none">
                <a:solidFill>
                  <a:srgbClr val="f10d0c"/>
                </a:solidFill>
                <a:effectLst/>
                <a:uFillTx/>
                <a:latin typeface="Arial"/>
              </a:rPr>
              <a:t>Aerobatic</a:t>
            </a:r>
            <a:br>
              <a:rPr sz="7200"/>
            </a:br>
            <a:r>
              <a:rPr b="1" lang="en-GB" sz="7200" spc="649" strike="noStrike" u="none">
                <a:solidFill>
                  <a:srgbClr val="f10d0c"/>
                </a:solidFill>
                <a:effectLst/>
                <a:uFillTx/>
                <a:latin typeface="Arial"/>
              </a:rPr>
              <a:t>    Judging</a:t>
            </a:r>
            <a:br>
              <a:rPr sz="7200"/>
            </a:br>
            <a:r>
              <a:rPr b="1" lang="en-GB" sz="7200" spc="649" strike="noStrike" u="none">
                <a:solidFill>
                  <a:srgbClr val="f10d0c"/>
                </a:solidFill>
                <a:effectLst/>
                <a:uFillTx/>
                <a:latin typeface="Arial"/>
              </a:rPr>
              <a:t>      Seminar</a:t>
            </a:r>
            <a:endParaRPr b="0" lang="en-GB" sz="7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5" name="Rectangle 2"/>
          <p:cNvSpPr/>
          <p:nvPr/>
        </p:nvSpPr>
        <p:spPr>
          <a:xfrm>
            <a:off x="323640" y="260640"/>
            <a:ext cx="7199640" cy="706680"/>
          </a:xfrm>
          <a:prstGeom prst="rect">
            <a:avLst/>
          </a:prstGeom>
          <a:noFill/>
          <a:ln w="9525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  <a:scene3d>
            <a:camera prst="perspectiveFront"/>
            <a:lightRig dir="t" rig="threePt"/>
          </a:scene3d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noAutofit/>
            <a:scene3d>
              <a:camera fov="5700000" prst="perspectiveContrastingRightFacing">
                <a:rot lat="845546" lon="19800000" rev="360000"/>
              </a:camera>
              <a:lightRig dir="t" rig="threePt">
                <a:rot lat="0" lon="0" rev="0"/>
              </a:lightRig>
            </a:scene3d>
          </a:bodyPr>
          <a:p>
            <a:pPr>
              <a:lnSpc>
                <a:spcPts val="2999"/>
              </a:lnSpc>
            </a:pPr>
            <a:r>
              <a:rPr b="1" lang="en-GB" sz="4000" spc="99" strike="noStrike" u="none">
                <a:solidFill>
                  <a:srgbClr val="ddebff"/>
                </a:solidFill>
                <a:effectLst/>
                <a:uFillTx/>
                <a:latin typeface="Arial"/>
              </a:rPr>
              <a:t>CIVA / FAI International</a:t>
            </a:r>
            <a:endParaRPr b="0" lang="en-GB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66" name="Group 5"/>
          <p:cNvGrpSpPr/>
          <p:nvPr/>
        </p:nvGrpSpPr>
        <p:grpSpPr>
          <a:xfrm>
            <a:off x="8501760" y="116640"/>
            <a:ext cx="618120" cy="588600"/>
            <a:chOff x="8501760" y="116640"/>
            <a:chExt cx="618120" cy="588600"/>
          </a:xfrm>
        </p:grpSpPr>
        <p:pic>
          <p:nvPicPr>
            <p:cNvPr id="167" name="Picture 6" descr=""/>
            <p:cNvPicPr/>
            <p:nvPr/>
          </p:nvPicPr>
          <p:blipFill>
            <a:blip r:embed="rId3"/>
            <a:stretch/>
          </p:blipFill>
          <p:spPr>
            <a:xfrm>
              <a:off x="8574120" y="116640"/>
              <a:ext cx="466200" cy="285480"/>
            </a:xfrm>
            <a:prstGeom prst="rect">
              <a:avLst/>
            </a:prstGeom>
            <a:noFill/>
            <a:ln w="0">
              <a:noFill/>
            </a:ln>
            <a:effectLst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68" name="TextBox 8"/>
            <p:cNvSpPr/>
            <p:nvPr/>
          </p:nvSpPr>
          <p:spPr>
            <a:xfrm>
              <a:off x="8501760" y="398520"/>
              <a:ext cx="618120" cy="306720"/>
            </a:xfrm>
            <a:prstGeom prst="rect">
              <a:avLst/>
            </a:prstGeom>
            <a:noFill/>
            <a:ln w="0">
              <a:noFill/>
            </a:ln>
            <a:effectLst>
              <a:glow rad="25560">
                <a:srgbClr val="ffffff">
                  <a:alpha val="95000"/>
                </a:srgbClr>
              </a:glow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Arial"/>
                </a:rPr>
                <a:t>CIVA / FAI</a:t>
              </a:r>
              <a:endParaRPr b="0" lang="en-GB" sz="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Arial"/>
                </a:rPr>
                <a:t>Seminar</a:t>
              </a:r>
              <a:endParaRPr b="0" lang="en-GB" sz="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/>
          </p:nvPr>
        </p:nvSpPr>
        <p:spPr>
          <a:xfrm>
            <a:off x="251640" y="549360"/>
            <a:ext cx="7847640" cy="564120"/>
          </a:xfrm>
          <a:prstGeom prst="rect">
            <a:avLst/>
          </a:prstGeom>
          <a:noFill/>
          <a:ln w="936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numCol="1" spcCol="0" lIns="91440" rIns="91440" tIns="45720" bIns="45720" anchor="t">
            <a:noAutofit/>
          </a:bodyPr>
          <a:p>
            <a:pPr marL="343080" indent="-343080" algn="ctr">
              <a:lnSpc>
                <a:spcPct val="100000"/>
              </a:lnSpc>
              <a:spcBef>
                <a:spcPts val="720"/>
              </a:spcBef>
              <a:buNone/>
              <a:tabLst>
                <a:tab algn="l" pos="0"/>
              </a:tabLst>
            </a:pPr>
            <a:r>
              <a:rPr b="1" i="1" lang="en-GB" sz="3600" strike="noStrike" u="none">
                <a:solidFill>
                  <a:srgbClr val="ff0066"/>
                </a:solidFill>
                <a:effectLst/>
                <a:uFillTx/>
                <a:latin typeface="Arial Black"/>
              </a:rPr>
              <a:t> We need to </a:t>
            </a:r>
            <a:r>
              <a:rPr b="1" lang="en-GB" sz="3600" strike="noStrike" u="sng">
                <a:solidFill>
                  <a:srgbClr val="ff0066"/>
                </a:solidFill>
                <a:effectLst/>
                <a:uFillTx/>
                <a:latin typeface="Arial Black"/>
              </a:rPr>
              <a:t>KNOW</a:t>
            </a:r>
            <a:r>
              <a:rPr b="1" lang="en-GB" sz="3600" strike="noStrike" u="none">
                <a:solidFill>
                  <a:srgbClr val="ff0066"/>
                </a:solidFill>
                <a:effectLst/>
                <a:uFillTx/>
                <a:latin typeface="Arial Black"/>
              </a:rPr>
              <a:t> </a:t>
            </a:r>
            <a:r>
              <a:rPr b="1" i="1" lang="en-GB" sz="3600" strike="noStrike" u="none">
                <a:solidFill>
                  <a:srgbClr val="ff0066"/>
                </a:solidFill>
                <a:effectLst/>
                <a:uFillTx/>
                <a:latin typeface="Arial Black"/>
              </a:rPr>
              <a:t>the RULES</a:t>
            </a:r>
            <a:endParaRPr b="0" lang="en-GB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6" name="Rectangle 1"/>
          <p:cNvSpPr/>
          <p:nvPr/>
        </p:nvSpPr>
        <p:spPr>
          <a:xfrm>
            <a:off x="251640" y="4797000"/>
            <a:ext cx="8784000" cy="142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en-GB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Make sure that you have the most up to date rules!</a:t>
            </a:r>
            <a:br>
              <a:rPr sz="800"/>
            </a:br>
            <a:r>
              <a:rPr b="1" lang="en-GB" sz="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endParaRPr b="0" lang="en-GB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en-GB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The CIVA Section-6 Regulations are updated and published every year:</a:t>
            </a:r>
            <a:endParaRPr b="0" lang="en-GB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36972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3316320"/>
              </a:tabLst>
            </a:pPr>
            <a:r>
              <a:rPr b="1" lang="en-GB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On the CIVA News website at:</a:t>
            </a:r>
            <a:r>
              <a:rPr b="1" lang="en-GB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	</a:t>
            </a:r>
            <a:r>
              <a:rPr b="1" lang="en-GB" sz="1600" strike="noStrike" u="none">
                <a:solidFill>
                  <a:srgbClr val="0000ff"/>
                </a:solidFill>
                <a:effectLst/>
                <a:uFillTx/>
                <a:latin typeface="Arial"/>
              </a:rPr>
              <a:t>	</a:t>
            </a:r>
            <a:r>
              <a:rPr b="1" lang="en-GB" sz="1600" strike="noStrike" u="none">
                <a:solidFill>
                  <a:srgbClr val="0000ff"/>
                </a:solidFill>
                <a:effectLst/>
                <a:uFillTx/>
                <a:latin typeface="Arial"/>
              </a:rPr>
              <a:t>https://www.civanews.com/the-civa-document-store/</a:t>
            </a:r>
            <a:endParaRPr b="0" lang="en-GB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36972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3316320"/>
              </a:tabLst>
            </a:pPr>
            <a:r>
              <a:rPr b="1" lang="en-GB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On the FAI / CIVA website at:</a:t>
            </a:r>
            <a:r>
              <a:rPr b="1" lang="en-GB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	</a:t>
            </a:r>
            <a:r>
              <a:rPr b="1" lang="en-GB" sz="1600" strike="noStrike" u="none">
                <a:solidFill>
                  <a:srgbClr val="0000ff"/>
                </a:solidFill>
                <a:effectLst/>
                <a:uFillTx/>
                <a:latin typeface="Arial"/>
              </a:rPr>
              <a:t>https://www.fai.org/civa-documents</a:t>
            </a:r>
            <a:endParaRPr b="0" lang="en-GB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07" name="Picture 6" descr=""/>
          <p:cNvPicPr/>
          <p:nvPr/>
        </p:nvPicPr>
        <p:blipFill>
          <a:blip r:embed="rId1"/>
          <a:stretch/>
        </p:blipFill>
        <p:spPr>
          <a:xfrm>
            <a:off x="786600" y="1484640"/>
            <a:ext cx="2190960" cy="3095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8" name="Picture 7" descr=""/>
          <p:cNvPicPr/>
          <p:nvPr/>
        </p:nvPicPr>
        <p:blipFill>
          <a:blip r:embed="rId2"/>
          <a:stretch/>
        </p:blipFill>
        <p:spPr>
          <a:xfrm>
            <a:off x="3348000" y="1484640"/>
            <a:ext cx="2198880" cy="3095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/>
          </p:nvPr>
        </p:nvSpPr>
        <p:spPr>
          <a:xfrm>
            <a:off x="251640" y="549360"/>
            <a:ext cx="8249040" cy="564120"/>
          </a:xfrm>
          <a:prstGeom prst="rect">
            <a:avLst/>
          </a:prstGeom>
          <a:noFill/>
          <a:ln w="936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740"/>
              </a:spcBef>
              <a:buNone/>
              <a:tabLst>
                <a:tab algn="l" pos="0"/>
              </a:tabLst>
            </a:pPr>
            <a:r>
              <a:rPr b="1" lang="en-GB" sz="3700" strike="noStrike" u="none">
                <a:solidFill>
                  <a:srgbClr val="ff0000"/>
                </a:solidFill>
                <a:effectLst/>
                <a:uFillTx/>
                <a:latin typeface="Arial Black"/>
              </a:rPr>
              <a:t>Common RULES are Essential</a:t>
            </a:r>
            <a:endParaRPr b="0" lang="en-GB" sz="3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10" name="Group 7"/>
          <p:cNvGrpSpPr/>
          <p:nvPr/>
        </p:nvGrpSpPr>
        <p:grpSpPr>
          <a:xfrm>
            <a:off x="8501760" y="116640"/>
            <a:ext cx="618120" cy="588600"/>
            <a:chOff x="8501760" y="116640"/>
            <a:chExt cx="618120" cy="588600"/>
          </a:xfrm>
        </p:grpSpPr>
        <p:pic>
          <p:nvPicPr>
            <p:cNvPr id="211" name="Picture 8" descr=""/>
            <p:cNvPicPr/>
            <p:nvPr/>
          </p:nvPicPr>
          <p:blipFill>
            <a:blip r:embed="rId1"/>
            <a:stretch/>
          </p:blipFill>
          <p:spPr>
            <a:xfrm>
              <a:off x="8574120" y="116640"/>
              <a:ext cx="466200" cy="285480"/>
            </a:xfrm>
            <a:prstGeom prst="rect">
              <a:avLst/>
            </a:prstGeom>
            <a:noFill/>
            <a:ln w="0">
              <a:noFill/>
            </a:ln>
            <a:effectLst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212" name="TextBox 9"/>
            <p:cNvSpPr/>
            <p:nvPr/>
          </p:nvSpPr>
          <p:spPr>
            <a:xfrm>
              <a:off x="8501760" y="398520"/>
              <a:ext cx="618120" cy="306720"/>
            </a:xfrm>
            <a:prstGeom prst="rect">
              <a:avLst/>
            </a:prstGeom>
            <a:noFill/>
            <a:ln w="0">
              <a:noFill/>
            </a:ln>
            <a:effectLst>
              <a:glow rad="25560">
                <a:srgbClr val="ffffff">
                  <a:alpha val="95000"/>
                </a:srgbClr>
              </a:glow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Arial"/>
                </a:rPr>
                <a:t>CIVA / FAI</a:t>
              </a:r>
              <a:endParaRPr b="0" lang="en-GB" sz="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Arial"/>
                </a:rPr>
                <a:t>Seminar</a:t>
              </a:r>
              <a:endParaRPr b="0" lang="en-GB" sz="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13" name="Rectangle 10"/>
          <p:cNvSpPr/>
          <p:nvPr/>
        </p:nvSpPr>
        <p:spPr>
          <a:xfrm>
            <a:off x="395640" y="1386000"/>
            <a:ext cx="8280000" cy="335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en-GB" sz="28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For EVERY aspect of what we do –</a:t>
            </a:r>
            <a:endParaRPr b="0" lang="en-GB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88920" indent="-539640">
              <a:lnSpc>
                <a:spcPct val="100000"/>
              </a:lnSpc>
              <a:spcBef>
                <a:spcPts val="1199"/>
              </a:spcBef>
              <a:buClr>
                <a:srgbClr val="0000cc"/>
              </a:buClr>
              <a:buFont typeface="Wingdings" charset="2"/>
              <a:buChar char=""/>
            </a:pPr>
            <a:r>
              <a:rPr b="1" i="1" lang="en-GB" sz="2000" strike="noStrike" u="none">
                <a:solidFill>
                  <a:srgbClr val="0000cc"/>
                </a:solidFill>
                <a:effectLst/>
                <a:uFillTx/>
                <a:latin typeface="Arial"/>
              </a:rPr>
              <a:t>Judges preparing …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88920" indent="-539640">
              <a:lnSpc>
                <a:spcPct val="100000"/>
              </a:lnSpc>
              <a:spcBef>
                <a:spcPts val="601"/>
              </a:spcBef>
              <a:buClr>
                <a:srgbClr val="0000cc"/>
              </a:buClr>
              <a:buFont typeface="Wingdings" charset="2"/>
              <a:buChar char=""/>
            </a:pPr>
            <a:r>
              <a:rPr b="1" i="1" lang="en-GB" sz="2000" strike="noStrike" u="none">
                <a:solidFill>
                  <a:srgbClr val="0000cc"/>
                </a:solidFill>
                <a:effectLst/>
                <a:uFillTx/>
                <a:latin typeface="Arial"/>
              </a:rPr>
              <a:t>Pilots in training …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88920" indent="-539640">
              <a:lnSpc>
                <a:spcPct val="100000"/>
              </a:lnSpc>
              <a:spcBef>
                <a:spcPts val="601"/>
              </a:spcBef>
              <a:buClr>
                <a:srgbClr val="0000cc"/>
              </a:buClr>
              <a:buFont typeface="Wingdings" charset="2"/>
              <a:buChar char=""/>
            </a:pPr>
            <a:r>
              <a:rPr b="1" i="1" lang="en-GB" sz="2000" strike="noStrike" u="none">
                <a:solidFill>
                  <a:srgbClr val="0000cc"/>
                </a:solidFill>
                <a:effectLst/>
                <a:uFillTx/>
                <a:latin typeface="Arial"/>
              </a:rPr>
              <a:t>Designing sequences …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88920" indent="-539640">
              <a:lnSpc>
                <a:spcPct val="100000"/>
              </a:lnSpc>
              <a:spcBef>
                <a:spcPts val="601"/>
              </a:spcBef>
              <a:buClr>
                <a:srgbClr val="0000cc"/>
              </a:buClr>
              <a:buFont typeface="Wingdings" charset="2"/>
              <a:buChar char=""/>
            </a:pPr>
            <a:r>
              <a:rPr b="1" i="1" lang="en-GB" sz="2000" strike="noStrike" u="none">
                <a:solidFill>
                  <a:srgbClr val="0000cc"/>
                </a:solidFill>
                <a:effectLst/>
                <a:uFillTx/>
                <a:latin typeface="Arial"/>
              </a:rPr>
              <a:t>Chief Judge / panel discussions …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b="1" lang="en-GB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The application of a </a:t>
            </a:r>
            <a:r>
              <a:rPr b="1" lang="en-GB" sz="22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fixed</a:t>
            </a:r>
            <a:r>
              <a:rPr b="1" lang="en-GB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or </a:t>
            </a:r>
            <a:r>
              <a:rPr b="1" lang="en-GB" sz="22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standard</a:t>
            </a:r>
            <a:r>
              <a:rPr b="1" lang="en-GB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set of </a:t>
            </a:r>
            <a:r>
              <a:rPr b="1" lang="en-GB" sz="22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RULES</a:t>
            </a:r>
            <a:r>
              <a:rPr b="1" lang="en-GB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is the fundamental ‘glue’ that makes sure we can all be confident of reasonably predictable marks, scores and results.</a:t>
            </a:r>
            <a:endParaRPr b="0" lang="en-GB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4" name="Rectangle 13"/>
          <p:cNvSpPr/>
          <p:nvPr/>
        </p:nvSpPr>
        <p:spPr>
          <a:xfrm>
            <a:off x="395640" y="4969080"/>
            <a:ext cx="8568000" cy="82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1" lang="en-GB" sz="2400" strike="noStrike" u="sng">
                <a:solidFill>
                  <a:srgbClr val="ff0000"/>
                </a:solidFill>
                <a:effectLst/>
                <a:uFillTx/>
                <a:latin typeface="Arial"/>
              </a:rPr>
              <a:t>NEVER</a:t>
            </a:r>
            <a:r>
              <a:rPr b="1" lang="en-GB" sz="24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 </a:t>
            </a:r>
            <a:r>
              <a:rPr b="1" i="1" lang="en-GB" sz="24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"adapt" or "invent" your own downgrades if you think the rule book is wrong - </a:t>
            </a:r>
            <a:r>
              <a:rPr b="1" i="1" lang="en-GB" sz="2400" strike="noStrike" u="sng">
                <a:solidFill>
                  <a:srgbClr val="ff0000"/>
                </a:solidFill>
                <a:effectLst/>
                <a:uFillTx/>
                <a:latin typeface="Arial"/>
              </a:rPr>
              <a:t>ALWAYS</a:t>
            </a:r>
            <a:r>
              <a:rPr b="1" i="1" lang="en-GB" sz="24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 follow the rules!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755640" y="203040"/>
            <a:ext cx="7353720" cy="1141920"/>
          </a:xfrm>
          <a:prstGeom prst="rect">
            <a:avLst/>
          </a:prstGeom>
          <a:noFill/>
          <a:ln w="936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6000" strike="noStrike" u="none">
                <a:solidFill>
                  <a:srgbClr val="ff0066"/>
                </a:solidFill>
                <a:effectLst/>
                <a:uFillTx/>
                <a:latin typeface="Arial Black"/>
              </a:rPr>
              <a:t>2026 CIVA Rules</a:t>
            </a:r>
            <a:endParaRPr b="0" lang="en-GB" sz="6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/>
          </p:nvPr>
        </p:nvSpPr>
        <p:spPr>
          <a:xfrm>
            <a:off x="1465560" y="1628640"/>
            <a:ext cx="3229560" cy="2446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 algn="ctr">
              <a:lnSpc>
                <a:spcPct val="100000"/>
              </a:lnSpc>
              <a:spcBef>
                <a:spcPts val="961"/>
              </a:spcBef>
              <a:buNone/>
              <a:tabLst>
                <a:tab algn="l" pos="0"/>
              </a:tabLst>
            </a:pPr>
            <a:r>
              <a:rPr b="0" i="1" lang="en-GB" sz="4800" strike="noStrike" u="none">
                <a:solidFill>
                  <a:srgbClr val="ffff00"/>
                </a:solidFill>
                <a:effectLst/>
                <a:uFillTx/>
                <a:latin typeface="Arial Black"/>
              </a:rPr>
              <a:t>RULES</a:t>
            </a:r>
            <a:br>
              <a:rPr sz="4800"/>
            </a:br>
            <a:r>
              <a:rPr b="0" i="1" lang="en-GB" sz="4000" strike="noStrike" u="none">
                <a:solidFill>
                  <a:srgbClr val="ffff00"/>
                </a:solidFill>
                <a:effectLst/>
                <a:uFillTx/>
                <a:latin typeface="Arial Black"/>
              </a:rPr>
              <a:t>  RULES</a:t>
            </a:r>
            <a:br>
              <a:rPr sz="4000"/>
            </a:br>
            <a:r>
              <a:rPr b="0" i="1" lang="en-GB" sz="3200" strike="noStrike" u="none">
                <a:solidFill>
                  <a:srgbClr val="ffff00"/>
                </a:solidFill>
                <a:effectLst/>
                <a:uFillTx/>
                <a:latin typeface="Arial Black"/>
              </a:rPr>
              <a:t>       RULES</a:t>
            </a:r>
            <a:br>
              <a:rPr sz="3200"/>
            </a:br>
            <a:r>
              <a:rPr b="0" i="1" lang="en-GB" sz="3200" strike="noStrike" u="none">
                <a:solidFill>
                  <a:srgbClr val="ffff00"/>
                </a:solidFill>
                <a:effectLst/>
                <a:uFillTx/>
                <a:latin typeface="Arial Black"/>
              </a:rPr>
              <a:t>           </a:t>
            </a:r>
            <a:r>
              <a:rPr b="0" i="1" lang="en-GB" sz="2400" strike="noStrike" u="none">
                <a:solidFill>
                  <a:srgbClr val="ffff00"/>
                </a:solidFill>
                <a:effectLst/>
                <a:uFillTx/>
                <a:latin typeface="Arial Black"/>
              </a:rPr>
              <a:t>RULES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17" name="Picture 2" descr=""/>
          <p:cNvPicPr/>
          <p:nvPr/>
        </p:nvPicPr>
        <p:blipFill>
          <a:blip r:embed="rId1"/>
          <a:stretch/>
        </p:blipFill>
        <p:spPr>
          <a:xfrm flipH="1">
            <a:off x="5653080" y="1469520"/>
            <a:ext cx="3167280" cy="430488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218" name="Group 4"/>
          <p:cNvGrpSpPr/>
          <p:nvPr/>
        </p:nvGrpSpPr>
        <p:grpSpPr>
          <a:xfrm>
            <a:off x="351720" y="2166480"/>
            <a:ext cx="2124360" cy="1938600"/>
            <a:chOff x="351720" y="2166480"/>
            <a:chExt cx="2124360" cy="1938600"/>
          </a:xfrm>
        </p:grpSpPr>
        <p:pic>
          <p:nvPicPr>
            <p:cNvPr id="219" name="Picture 2" descr=""/>
            <p:cNvPicPr/>
            <p:nvPr/>
          </p:nvPicPr>
          <p:blipFill>
            <a:blip r:embed="rId2"/>
            <a:stretch/>
          </p:blipFill>
          <p:spPr>
            <a:xfrm rot="21327600">
              <a:off x="406800" y="2207520"/>
              <a:ext cx="1102680" cy="1441080"/>
            </a:xfrm>
            <a:prstGeom prst="rect">
              <a:avLst/>
            </a:prstGeom>
            <a:noFill/>
            <a:ln w="0">
              <a:noFill/>
            </a:ln>
            <a:effectLst>
              <a:reflection algn="bl" blurRad="6350" dir="5400000" endA="300" endPos="55000" rotWithShape="0" stA="50000" sy="-100000"/>
            </a:effectLst>
          </p:spPr>
        </p:pic>
        <p:pic>
          <p:nvPicPr>
            <p:cNvPr id="220" name="Picture 2" descr=""/>
            <p:cNvPicPr/>
            <p:nvPr/>
          </p:nvPicPr>
          <p:blipFill>
            <a:blip r:embed="rId3"/>
            <a:stretch/>
          </p:blipFill>
          <p:spPr>
            <a:xfrm rot="21327600">
              <a:off x="702000" y="2395440"/>
              <a:ext cx="1102680" cy="1441080"/>
            </a:xfrm>
            <a:prstGeom prst="rect">
              <a:avLst/>
            </a:prstGeom>
            <a:noFill/>
            <a:ln w="0">
              <a:noFill/>
            </a:ln>
            <a:effectLst>
              <a:reflection algn="bl" blurRad="6350" dir="5400000" endA="300" endPos="55000" rotWithShape="0" stA="50000" sy="-100000"/>
            </a:effectLst>
          </p:spPr>
        </p:pic>
        <p:pic>
          <p:nvPicPr>
            <p:cNvPr id="221" name="Picture 2" descr=""/>
            <p:cNvPicPr/>
            <p:nvPr/>
          </p:nvPicPr>
          <p:blipFill>
            <a:blip r:embed="rId4"/>
            <a:stretch/>
          </p:blipFill>
          <p:spPr>
            <a:xfrm rot="21327600">
              <a:off x="1014120" y="2449440"/>
              <a:ext cx="1102680" cy="1441080"/>
            </a:xfrm>
            <a:prstGeom prst="rect">
              <a:avLst/>
            </a:prstGeom>
            <a:noFill/>
            <a:ln w="0">
              <a:noFill/>
            </a:ln>
            <a:effectLst>
              <a:reflection algn="bl" blurRad="6350" dir="5400000" endA="300" endPos="55000" rotWithShape="0" stA="50000" sy="-100000"/>
            </a:effectLst>
          </p:spPr>
        </p:pic>
        <p:pic>
          <p:nvPicPr>
            <p:cNvPr id="222" name="Picture 2" descr=""/>
            <p:cNvPicPr/>
            <p:nvPr/>
          </p:nvPicPr>
          <p:blipFill>
            <a:blip r:embed="rId5"/>
            <a:stretch/>
          </p:blipFill>
          <p:spPr>
            <a:xfrm rot="21327600">
              <a:off x="1317960" y="2622600"/>
              <a:ext cx="1102680" cy="1441080"/>
            </a:xfrm>
            <a:prstGeom prst="rect">
              <a:avLst/>
            </a:prstGeom>
            <a:noFill/>
            <a:ln w="0">
              <a:noFill/>
            </a:ln>
            <a:effectLst>
              <a:reflection algn="bl" blurRad="6350" dir="5400000" endA="300" endPos="55000" rotWithShape="0" stA="50000" sy="-100000"/>
            </a:effectLst>
          </p:spPr>
        </p:pic>
      </p:grpSp>
      <p:sp>
        <p:nvSpPr>
          <p:cNvPr id="223" name="Notched Right Arrow 15"/>
          <p:cNvSpPr/>
          <p:nvPr/>
        </p:nvSpPr>
        <p:spPr>
          <a:xfrm>
            <a:off x="6804360" y="5733360"/>
            <a:ext cx="2236320" cy="945360"/>
          </a:xfrm>
          <a:prstGeom prst="notched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ff0000"/>
              </a:gs>
              <a:gs pos="49000">
                <a:srgbClr val="ff4b4b"/>
              </a:gs>
              <a:gs pos="100000">
                <a:srgbClr val="ff9797"/>
              </a:gs>
            </a:gsLst>
            <a:lin ang="16200000"/>
          </a:gradFill>
          <a:ln w="6350">
            <a:solidFill>
              <a:srgbClr val="000000"/>
            </a:solidFill>
            <a:round/>
          </a:ln>
          <a:effectLst>
            <a:outerShdw algn="tl" blurRad="190440" dir="2700000" dist="100296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en-GB" sz="11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Run ‘Zoom Round the Rules’ PowerPoint</a:t>
            </a:r>
            <a:endParaRPr b="0" lang="en-GB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4" name="Rectangle 3"/>
          <p:cNvSpPr/>
          <p:nvPr/>
        </p:nvSpPr>
        <p:spPr>
          <a:xfrm>
            <a:off x="744120" y="4149000"/>
            <a:ext cx="4895640" cy="1943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marL="343080" indent="-343080" algn="ctr">
              <a:lnSpc>
                <a:spcPct val="100000"/>
              </a:lnSpc>
              <a:spcBef>
                <a:spcPts val="961"/>
              </a:spcBef>
              <a:tabLst>
                <a:tab algn="l" pos="0"/>
              </a:tabLst>
            </a:pPr>
            <a:r>
              <a:rPr b="1" lang="en-GB" sz="4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Zoom around</a:t>
            </a:r>
            <a:endParaRPr b="0" lang="en-GB" sz="4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961"/>
              </a:spcBef>
              <a:tabLst>
                <a:tab algn="l" pos="0"/>
              </a:tabLst>
            </a:pPr>
            <a:r>
              <a:rPr b="1" lang="en-GB" sz="4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the CIVA Rules!</a:t>
            </a:r>
            <a:endParaRPr b="0" lang="en-GB" sz="4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827640" y="182520"/>
            <a:ext cx="7550640" cy="1141920"/>
          </a:xfrm>
          <a:prstGeom prst="rect">
            <a:avLst/>
          </a:prstGeom>
          <a:noFill/>
          <a:ln w="936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6000" strike="noStrike" u="none">
                <a:solidFill>
                  <a:srgbClr val="00cc00"/>
                </a:solidFill>
                <a:effectLst/>
                <a:uFillTx/>
                <a:latin typeface="Arial Black"/>
              </a:rPr>
              <a:t>Judges Break #1</a:t>
            </a:r>
            <a:endParaRPr b="0" lang="en-GB" sz="6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26" name="Picture 2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1000" contrast="15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967680" y="1378440"/>
            <a:ext cx="7635600" cy="5001840"/>
          </a:xfrm>
          <a:prstGeom prst="rect">
            <a:avLst/>
          </a:prstGeom>
          <a:noFill/>
          <a:ln w="0">
            <a:noFill/>
          </a:ln>
          <a:scene3d>
            <a:camera prst="perspectiveRight"/>
            <a:lightRig dir="t" rig="threePt"/>
          </a:scene3d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11"/>
          <p:cNvSpPr/>
          <p:nvPr/>
        </p:nvSpPr>
        <p:spPr>
          <a:xfrm>
            <a:off x="3276000" y="4021200"/>
            <a:ext cx="5759640" cy="1247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48000">
                <a:srgbClr val="c5f0ff"/>
              </a:gs>
              <a:gs pos="100000">
                <a:srgbClr val="ffffff"/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GB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70" name="Rectangle 10"/>
          <p:cNvSpPr/>
          <p:nvPr/>
        </p:nvSpPr>
        <p:spPr>
          <a:xfrm>
            <a:off x="3276000" y="3012840"/>
            <a:ext cx="5759640" cy="93492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2000">
                <a:srgbClr val="ffcdcd"/>
              </a:gs>
              <a:gs pos="100000">
                <a:srgbClr val="ffffff"/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GB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71" name="Rectangle 5"/>
          <p:cNvSpPr/>
          <p:nvPr/>
        </p:nvSpPr>
        <p:spPr>
          <a:xfrm>
            <a:off x="3276000" y="1708920"/>
            <a:ext cx="5759640" cy="1230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48000">
                <a:srgbClr val="d6edbd"/>
              </a:gs>
              <a:gs pos="100000">
                <a:srgbClr val="ffffff"/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GB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539640" y="269640"/>
            <a:ext cx="8228520" cy="1141920"/>
          </a:xfrm>
          <a:prstGeom prst="rect">
            <a:avLst/>
          </a:prstGeom>
          <a:noFill/>
          <a:ln w="936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6000" strike="noStrike" u="none">
                <a:solidFill>
                  <a:srgbClr val="ff0000"/>
                </a:solidFill>
                <a:effectLst/>
                <a:uFillTx/>
                <a:latin typeface="Arial Black"/>
              </a:rPr>
              <a:t>What </a:t>
            </a:r>
            <a:r>
              <a:rPr b="1" lang="en-GB" sz="6000" strike="noStrike" u="sng">
                <a:solidFill>
                  <a:srgbClr val="ff0000"/>
                </a:solidFill>
                <a:effectLst/>
                <a:uFillTx/>
                <a:latin typeface="Arial Black"/>
              </a:rPr>
              <a:t>IS</a:t>
            </a:r>
            <a:r>
              <a:rPr b="1" lang="en-GB" sz="6000" strike="noStrike" u="none">
                <a:solidFill>
                  <a:srgbClr val="ff0000"/>
                </a:solidFill>
                <a:effectLst/>
                <a:uFillTx/>
                <a:latin typeface="Arial Black"/>
              </a:rPr>
              <a:t> a Judge?</a:t>
            </a:r>
            <a:endParaRPr b="0" lang="en-GB" sz="6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3" name="Rectangle 6"/>
          <p:cNvSpPr/>
          <p:nvPr/>
        </p:nvSpPr>
        <p:spPr>
          <a:xfrm>
            <a:off x="3636000" y="1693080"/>
            <a:ext cx="4823280" cy="3743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950"/>
              </a:spcBef>
              <a:tabLst>
                <a:tab algn="l" pos="0"/>
              </a:tabLst>
            </a:pPr>
            <a:r>
              <a:rPr b="1" lang="en-GB" sz="19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	</a:t>
            </a:r>
            <a:r>
              <a:rPr b="1" lang="en-GB" sz="19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 competition aerobatic sequence is a demonstration of aeroplane control requiring extreme levels of technical ability and discipline from the Pilot.</a:t>
            </a:r>
            <a:endParaRPr b="0" lang="en-GB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50"/>
              </a:spcBef>
              <a:tabLst>
                <a:tab algn="l" pos="0"/>
              </a:tabLst>
            </a:pPr>
            <a:r>
              <a:rPr b="1" lang="en-GB" sz="19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	</a:t>
            </a:r>
            <a:r>
              <a:rPr b="1" lang="en-GB" sz="19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The Pilot attempts to convince the Judges that the figures are flown exactly according to the rules.</a:t>
            </a:r>
            <a:endParaRPr b="0" lang="en-GB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50"/>
              </a:spcBef>
              <a:tabLst>
                <a:tab algn="l" pos="0"/>
              </a:tabLst>
            </a:pPr>
            <a:r>
              <a:rPr b="1" lang="en-GB" sz="19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	</a:t>
            </a:r>
            <a:r>
              <a:rPr b="1" lang="en-GB" sz="19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The Judges view the performance to discover where the rules are not fully met. They award downgrades for imperfections and errors seen.</a:t>
            </a:r>
            <a:endParaRPr b="0" lang="en-GB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4" name="Rectangle 6"/>
          <p:cNvSpPr/>
          <p:nvPr/>
        </p:nvSpPr>
        <p:spPr>
          <a:xfrm>
            <a:off x="395640" y="1693080"/>
            <a:ext cx="3023280" cy="360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999999"/>
              </a:buClr>
              <a:buFont typeface="Wingdings" charset="2"/>
              <a:buChar char=""/>
            </a:pPr>
            <a:r>
              <a:rPr b="1" i="1" lang="en-GB" sz="2400" strike="noStrike" u="none">
                <a:solidFill>
                  <a:srgbClr val="999999"/>
                </a:solidFill>
                <a:effectLst/>
                <a:uFillTx/>
                <a:latin typeface="Arial Black"/>
              </a:rPr>
              <a:t>Detective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999999"/>
              </a:buClr>
              <a:buFont typeface="Wingdings" charset="2"/>
              <a:buChar char=""/>
            </a:pPr>
            <a:r>
              <a:rPr b="1" i="1" lang="en-GB" sz="2400" strike="noStrike" u="none">
                <a:solidFill>
                  <a:srgbClr val="999999"/>
                </a:solidFill>
                <a:effectLst/>
                <a:uFillTx/>
                <a:latin typeface="Arial Black"/>
              </a:rPr>
              <a:t>Examiner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999999"/>
              </a:buClr>
              <a:buFont typeface="Wingdings" charset="2"/>
              <a:buChar char=""/>
            </a:pPr>
            <a:r>
              <a:rPr b="1" i="1" lang="en-GB" sz="2400" strike="noStrike" u="none">
                <a:solidFill>
                  <a:srgbClr val="999999"/>
                </a:solidFill>
                <a:effectLst/>
                <a:uFillTx/>
                <a:latin typeface="Arial Black"/>
              </a:rPr>
              <a:t>Analyst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999999"/>
              </a:buClr>
              <a:buFont typeface="Wingdings" charset="2"/>
              <a:buChar char=""/>
            </a:pPr>
            <a:r>
              <a:rPr b="1" i="1" lang="en-GB" sz="2400" strike="noStrike" u="none">
                <a:solidFill>
                  <a:srgbClr val="999999"/>
                </a:solidFill>
                <a:effectLst/>
                <a:uFillTx/>
                <a:latin typeface="Arial Black"/>
              </a:rPr>
              <a:t>Interpreter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999999"/>
              </a:buClr>
              <a:buFont typeface="Wingdings" charset="2"/>
              <a:buChar char=""/>
            </a:pPr>
            <a:r>
              <a:rPr b="1" i="1" lang="en-GB" sz="2400" strike="noStrike" u="none">
                <a:solidFill>
                  <a:srgbClr val="999999"/>
                </a:solidFill>
                <a:effectLst/>
                <a:uFillTx/>
                <a:latin typeface="Arial Black"/>
              </a:rPr>
              <a:t>Reviewer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999999"/>
              </a:buClr>
              <a:buFont typeface="Wingdings" charset="2"/>
              <a:buChar char=""/>
            </a:pPr>
            <a:r>
              <a:rPr b="1" i="1" lang="en-GB" sz="2400" strike="noStrike" u="none">
                <a:solidFill>
                  <a:srgbClr val="999999"/>
                </a:solidFill>
                <a:effectLst/>
                <a:uFillTx/>
                <a:latin typeface="Arial Black"/>
              </a:rPr>
              <a:t>Theatre critic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999999"/>
              </a:buClr>
              <a:buFont typeface="Wingdings" charset="2"/>
              <a:buChar char=""/>
            </a:pPr>
            <a:r>
              <a:rPr b="1" i="1" lang="en-GB" sz="2400" strike="noStrike" u="none">
                <a:solidFill>
                  <a:srgbClr val="999999"/>
                </a:solidFill>
                <a:effectLst/>
                <a:uFillTx/>
                <a:latin typeface="Arial Black"/>
              </a:rPr>
              <a:t>Commentator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999999"/>
              </a:buClr>
              <a:buFont typeface="Wingdings" charset="2"/>
              <a:buChar char=""/>
            </a:pPr>
            <a:r>
              <a:rPr b="1" i="1" lang="en-GB" sz="2400" strike="noStrike" u="none">
                <a:solidFill>
                  <a:srgbClr val="999999"/>
                </a:solidFill>
                <a:effectLst/>
                <a:uFillTx/>
                <a:latin typeface="Arial Black"/>
              </a:rPr>
              <a:t>Pilot …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5" name="Rectangle 2"/>
          <p:cNvSpPr/>
          <p:nvPr/>
        </p:nvSpPr>
        <p:spPr>
          <a:xfrm>
            <a:off x="419400" y="5661360"/>
            <a:ext cx="8496000" cy="646920"/>
          </a:xfrm>
          <a:prstGeom prst="rect">
            <a:avLst/>
          </a:prstGeom>
          <a:noFill/>
          <a:ln w="9525">
            <a:noFill/>
          </a:ln>
          <a:effectLst>
            <a:outerShdw algn="tl" blurRad="50760" dir="2700000" dist="37674" rotWithShape="0">
              <a:srgbClr val="000000">
                <a:alpha val="2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i="1" lang="en-GB" sz="2600" strike="noStrike" u="none">
                <a:solidFill>
                  <a:schemeClr val="lt2">
                    <a:lumMod val="75000"/>
                  </a:schemeClr>
                </a:solidFill>
                <a:effectLst/>
                <a:uFillTx/>
                <a:latin typeface="Arial Black"/>
              </a:rPr>
              <a:t>An aerobatic Judge must use </a:t>
            </a:r>
            <a:r>
              <a:rPr b="1" i="1" lang="en-GB" sz="2600" strike="noStrike" u="sng">
                <a:solidFill>
                  <a:schemeClr val="lt2">
                    <a:lumMod val="75000"/>
                  </a:schemeClr>
                </a:solidFill>
                <a:effectLst/>
                <a:uFillTx/>
                <a:latin typeface="Arial Black"/>
              </a:rPr>
              <a:t>ALL</a:t>
            </a:r>
            <a:r>
              <a:rPr b="1" i="1" lang="en-GB" sz="2600" strike="noStrike" u="none">
                <a:solidFill>
                  <a:schemeClr val="lt2">
                    <a:lumMod val="75000"/>
                  </a:schemeClr>
                </a:solidFill>
                <a:effectLst/>
                <a:uFillTx/>
                <a:latin typeface="Arial Black"/>
              </a:rPr>
              <a:t> of these skills to mark the performance properly.</a:t>
            </a:r>
            <a:endParaRPr b="0" lang="en-GB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Rectangle 11"/>
          <p:cNvSpPr/>
          <p:nvPr/>
        </p:nvSpPr>
        <p:spPr>
          <a:xfrm>
            <a:off x="323640" y="4077000"/>
            <a:ext cx="8496000" cy="23752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48000">
                <a:srgbClr val="c7e6a4"/>
              </a:gs>
              <a:gs pos="100000">
                <a:srgbClr val="ffffff"/>
              </a:gs>
            </a:gsLst>
            <a:lin ang="10800000"/>
          </a:gradFill>
          <a:ln w="19050">
            <a:solidFill>
              <a:srgbClr val="92d050"/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GB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77" name="Rectangle 10"/>
          <p:cNvSpPr/>
          <p:nvPr/>
        </p:nvSpPr>
        <p:spPr>
          <a:xfrm>
            <a:off x="323640" y="1556640"/>
            <a:ext cx="8496000" cy="23752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2000">
                <a:srgbClr val="ffcdcd"/>
              </a:gs>
              <a:gs pos="100000">
                <a:srgbClr val="ffffff"/>
              </a:gs>
            </a:gsLst>
            <a:lin ang="10800000"/>
          </a:gradFill>
          <a:ln w="19050">
            <a:solidFill>
              <a:srgbClr val="ff9797"/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GB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67640" y="269640"/>
            <a:ext cx="8228520" cy="1141920"/>
          </a:xfrm>
          <a:prstGeom prst="rect">
            <a:avLst/>
          </a:prstGeom>
          <a:noFill/>
          <a:ln w="936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5000" strike="noStrike" u="sng">
                <a:solidFill>
                  <a:srgbClr val="ff0000"/>
                </a:solidFill>
                <a:effectLst/>
                <a:uFillTx/>
                <a:latin typeface="Arial Black"/>
              </a:rPr>
              <a:t>See</a:t>
            </a:r>
            <a:r>
              <a:rPr b="1" lang="en-GB" sz="5000" strike="noStrike" u="none">
                <a:solidFill>
                  <a:srgbClr val="ff0000"/>
                </a:solidFill>
                <a:effectLst/>
                <a:uFillTx/>
                <a:latin typeface="Arial Black"/>
              </a:rPr>
              <a:t> … </a:t>
            </a:r>
            <a:r>
              <a:rPr b="1" i="1" lang="en-GB" sz="5000" strike="noStrike" u="sng">
                <a:solidFill>
                  <a:srgbClr val="00cc00"/>
                </a:solidFill>
                <a:effectLst/>
                <a:uFillTx/>
                <a:latin typeface="Arial Black"/>
              </a:rPr>
              <a:t>Check!</a:t>
            </a:r>
            <a:r>
              <a:rPr b="1" lang="en-GB" sz="5000" strike="noStrike" u="none">
                <a:solidFill>
                  <a:srgbClr val="0070c0"/>
                </a:solidFill>
                <a:effectLst/>
                <a:uFillTx/>
                <a:latin typeface="Arial Black"/>
              </a:rPr>
              <a:t> … </a:t>
            </a:r>
            <a:r>
              <a:rPr b="1" lang="en-GB" sz="5000" strike="noStrike" u="sng">
                <a:solidFill>
                  <a:srgbClr val="0070c0"/>
                </a:solidFill>
                <a:effectLst/>
                <a:uFillTx/>
                <a:latin typeface="Arial Black"/>
              </a:rPr>
              <a:t>Grade</a:t>
            </a:r>
            <a:endParaRPr b="0" lang="en-GB" sz="5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9" name="Rectangle 6"/>
          <p:cNvSpPr/>
          <p:nvPr/>
        </p:nvSpPr>
        <p:spPr>
          <a:xfrm>
            <a:off x="611280" y="4173840"/>
            <a:ext cx="7920360" cy="2159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950"/>
              </a:spcBef>
              <a:tabLst>
                <a:tab algn="l" pos="0"/>
              </a:tabLst>
            </a:pPr>
            <a:r>
              <a:rPr b="1" lang="en-GB" sz="19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 careful judge will constantly check to ensure that the brains’ automatic reaction </a:t>
            </a:r>
            <a:r>
              <a:rPr b="1" lang="en-GB" sz="1900" strike="noStrike" u="sng">
                <a:solidFill>
                  <a:schemeClr val="dk1"/>
                </a:solidFill>
                <a:effectLst/>
                <a:uFillTx/>
                <a:latin typeface="Arial"/>
              </a:rPr>
              <a:t>really does match</a:t>
            </a:r>
            <a:r>
              <a:rPr b="1" lang="en-GB" sz="19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what has actually happened.</a:t>
            </a:r>
            <a:endParaRPr b="0" lang="en-GB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  <a:tabLst>
                <a:tab algn="l" pos="0"/>
              </a:tabLst>
            </a:pPr>
            <a:r>
              <a:rPr b="1" lang="en-GB" sz="1900" strike="noStrike" u="none">
                <a:solidFill>
                  <a:srgbClr val="0070c0"/>
                </a:solidFill>
                <a:effectLst/>
                <a:uFillTx/>
                <a:latin typeface="Arial"/>
              </a:rPr>
              <a:t>This process is called </a:t>
            </a:r>
            <a:r>
              <a:rPr b="1" lang="en-GB" sz="1900" strike="noStrike" u="sng">
                <a:solidFill>
                  <a:srgbClr val="0070c0"/>
                </a:solidFill>
                <a:effectLst/>
                <a:uFillTx/>
                <a:latin typeface="Arial Black"/>
              </a:rPr>
              <a:t>Slow</a:t>
            </a:r>
            <a:r>
              <a:rPr b="1" lang="en-GB" sz="1900" strike="noStrike" u="none">
                <a:solidFill>
                  <a:srgbClr val="0070c0"/>
                </a:solidFill>
                <a:effectLst/>
                <a:uFillTx/>
                <a:latin typeface="Arial Black"/>
              </a:rPr>
              <a:t> Thinking</a:t>
            </a:r>
            <a:r>
              <a:rPr b="1" lang="en-GB" sz="1900" strike="noStrike" u="none">
                <a:solidFill>
                  <a:srgbClr val="0070c0"/>
                </a:solidFill>
                <a:effectLst/>
                <a:uFillTx/>
                <a:latin typeface="Arial"/>
              </a:rPr>
              <a:t> and it requires a positive effort to reassess things before the figure Grade can be settled.</a:t>
            </a:r>
            <a:endParaRPr b="0" lang="en-GB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  <a:tabLst>
                <a:tab algn="l" pos="0"/>
              </a:tabLst>
            </a:pPr>
            <a:r>
              <a:rPr b="1" lang="en-GB" sz="19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Slow Thinking – truly re-examining what you saw – only happens when YOU make the effort to do it. </a:t>
            </a:r>
            <a:r>
              <a:rPr b="1" i="1" lang="en-GB" sz="19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Check, check, check!</a:t>
            </a:r>
            <a:endParaRPr b="0" lang="en-GB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0" name="Rectangle 6"/>
          <p:cNvSpPr/>
          <p:nvPr/>
        </p:nvSpPr>
        <p:spPr>
          <a:xfrm>
            <a:off x="611640" y="1653840"/>
            <a:ext cx="7919640" cy="2303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950"/>
              </a:spcBef>
              <a:tabLst>
                <a:tab algn="l" pos="0"/>
              </a:tabLst>
            </a:pPr>
            <a:r>
              <a:rPr b="1" lang="en-GB" sz="19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Humans react effortlessly when the eye-brain combination thinks it sees a recognisable event, and the brain immediately fetches and delivers a fixed answer. YOU have a huge store of these reactions.</a:t>
            </a:r>
            <a:endParaRPr b="0" lang="en-GB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  <a:tabLst>
                <a:tab algn="l" pos="0"/>
              </a:tabLst>
            </a:pPr>
            <a:r>
              <a:rPr b="1" lang="en-GB" sz="19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Psychologists call this process </a:t>
            </a:r>
            <a:r>
              <a:rPr b="1" lang="en-GB" sz="1900" strike="noStrike" u="sng">
                <a:solidFill>
                  <a:schemeClr val="dk1"/>
                </a:solidFill>
                <a:effectLst/>
                <a:uFillTx/>
                <a:latin typeface="Arial Black"/>
              </a:rPr>
              <a:t>Fast</a:t>
            </a:r>
            <a:r>
              <a:rPr b="1" lang="en-GB" sz="19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 Thinking</a:t>
            </a:r>
            <a:r>
              <a:rPr b="1" lang="en-GB" sz="19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. It involves no logical reflection or assessment, and is normally very convincing.</a:t>
            </a:r>
            <a:endParaRPr b="0" lang="en-GB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  <a:tabLst>
                <a:tab algn="l" pos="0"/>
              </a:tabLst>
            </a:pPr>
            <a:r>
              <a:rPr b="1" lang="en-GB" sz="19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It can also blind you to REALITY – the reaction may be </a:t>
            </a:r>
            <a:r>
              <a:rPr b="1" lang="en-GB" sz="1900" strike="noStrike" u="sng">
                <a:solidFill>
                  <a:schemeClr val="dk1"/>
                </a:solidFill>
                <a:effectLst/>
                <a:uFillTx/>
                <a:latin typeface="Arial"/>
              </a:rPr>
              <a:t>WRONG</a:t>
            </a:r>
            <a:r>
              <a:rPr b="1" lang="en-GB" sz="19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!</a:t>
            </a:r>
            <a:endParaRPr b="0" lang="en-GB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539640" y="1062000"/>
            <a:ext cx="7682400" cy="114192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en-GB" sz="4800" strike="noStrike" u="none">
                <a:solidFill>
                  <a:srgbClr val="ff0000"/>
                </a:solidFill>
                <a:effectLst/>
                <a:uFillTx/>
                <a:latin typeface="Arial Black"/>
              </a:rPr>
              <a:t>The KEY SKILLS are:</a:t>
            </a:r>
            <a:endParaRPr b="0" lang="en-GB" sz="4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2" name="Text Box 6"/>
          <p:cNvSpPr/>
          <p:nvPr/>
        </p:nvSpPr>
        <p:spPr>
          <a:xfrm>
            <a:off x="972000" y="2340000"/>
            <a:ext cx="7200000" cy="1553760"/>
          </a:xfrm>
          <a:prstGeom prst="rect">
            <a:avLst/>
          </a:prstGeom>
          <a:solidFill>
            <a:srgbClr val="ffff00"/>
          </a:solidFill>
          <a:ln w="9525">
            <a:solidFill>
              <a:srgbClr val="993300"/>
            </a:solidFill>
            <a:miter/>
          </a:ln>
          <a:effectLst>
            <a:outerShdw algn="ctr" blurRad="228600" dir="2700000" dist="35638" rotWithShape="0" sx="102000" sy="102000">
              <a:schemeClr val="bg2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spAutoFit/>
          </a:bodyPr>
          <a:p>
            <a:pPr algn="ctr">
              <a:lnSpc>
                <a:spcPct val="100000"/>
              </a:lnSpc>
              <a:spcBef>
                <a:spcPts val="1599"/>
              </a:spcBef>
            </a:pPr>
            <a:r>
              <a:rPr b="1" lang="en-GB" sz="3200" strike="noStrike" u="none">
                <a:solidFill>
                  <a:srgbClr val="0000cc"/>
                </a:solidFill>
                <a:effectLst/>
                <a:uFillTx/>
                <a:latin typeface="Arial"/>
              </a:rPr>
              <a:t>THE ABILITY TO DEDUCT MARKS ACCURATELY AND QUICKLY WHILE WATCHING A SEQUENCE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3" name="Text Box 7"/>
          <p:cNvSpPr/>
          <p:nvPr/>
        </p:nvSpPr>
        <p:spPr>
          <a:xfrm>
            <a:off x="972000" y="4140360"/>
            <a:ext cx="7200000" cy="578160"/>
          </a:xfrm>
          <a:prstGeom prst="rect">
            <a:avLst/>
          </a:prstGeom>
          <a:solidFill>
            <a:srgbClr val="ffff00"/>
          </a:solidFill>
          <a:ln w="9525">
            <a:solidFill>
              <a:srgbClr val="993300"/>
            </a:solidFill>
            <a:miter/>
          </a:ln>
          <a:effectLst>
            <a:outerShdw algn="ctr" blurRad="228600" dir="2700000" dist="35638" rotWithShape="0" sx="102000" sy="102000">
              <a:schemeClr val="bg2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spAutoFit/>
          </a:bodyPr>
          <a:p>
            <a:pPr algn="ctr">
              <a:lnSpc>
                <a:spcPct val="100000"/>
              </a:lnSpc>
              <a:spcBef>
                <a:spcPts val="1599"/>
              </a:spcBef>
            </a:pPr>
            <a:r>
              <a:rPr b="1" lang="en-GB" sz="3200" strike="noStrike" u="none">
                <a:solidFill>
                  <a:srgbClr val="0000cc"/>
                </a:solidFill>
                <a:effectLst/>
                <a:uFillTx/>
                <a:latin typeface="Arial"/>
              </a:rPr>
              <a:t>FULL KNOWLEDGE OF THE RULES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4" name="Text Box 8"/>
          <p:cNvSpPr/>
          <p:nvPr/>
        </p:nvSpPr>
        <p:spPr>
          <a:xfrm>
            <a:off x="972000" y="5005440"/>
            <a:ext cx="7200000" cy="578160"/>
          </a:xfrm>
          <a:prstGeom prst="rect">
            <a:avLst/>
          </a:prstGeom>
          <a:solidFill>
            <a:srgbClr val="ffff00"/>
          </a:solidFill>
          <a:ln w="9525">
            <a:solidFill>
              <a:srgbClr val="993300"/>
            </a:solidFill>
            <a:miter/>
          </a:ln>
          <a:effectLst>
            <a:outerShdw algn="ctr" blurRad="228600" dir="2700000" dist="35638" rotWithShape="0" sx="102000" sy="102000">
              <a:schemeClr val="bg2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spAutoFit/>
          </a:bodyPr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lang="en-GB" sz="3200" strike="noStrike" u="none">
                <a:solidFill>
                  <a:srgbClr val="0000cc"/>
                </a:solidFill>
                <a:effectLst/>
                <a:uFillTx/>
                <a:latin typeface="Arial"/>
              </a:rPr>
              <a:t>GOOD EYESIGHT (+ GLASSES!)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5" name="Text Box 9"/>
          <p:cNvSpPr/>
          <p:nvPr/>
        </p:nvSpPr>
        <p:spPr>
          <a:xfrm>
            <a:off x="972000" y="5869080"/>
            <a:ext cx="7200000" cy="578160"/>
          </a:xfrm>
          <a:prstGeom prst="rect">
            <a:avLst/>
          </a:prstGeom>
          <a:solidFill>
            <a:srgbClr val="ffff00"/>
          </a:solidFill>
          <a:ln w="9525">
            <a:solidFill>
              <a:srgbClr val="993300"/>
            </a:solidFill>
            <a:miter/>
          </a:ln>
          <a:effectLst>
            <a:outerShdw algn="ctr" blurRad="228600" dir="2700000" dist="35638" rotWithShape="0" sx="102000" sy="102000">
              <a:schemeClr val="bg2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spAutoFit/>
          </a:bodyPr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lang="en-GB" sz="3200" strike="noStrike" u="none">
                <a:solidFill>
                  <a:srgbClr val="0000cc"/>
                </a:solidFill>
                <a:effectLst/>
                <a:uFillTx/>
                <a:latin typeface="Arial"/>
              </a:rPr>
              <a:t>TEAMWORK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6" name="Title 1"/>
          <p:cNvSpPr/>
          <p:nvPr/>
        </p:nvSpPr>
        <p:spPr>
          <a:xfrm>
            <a:off x="703440" y="232920"/>
            <a:ext cx="7498080" cy="11419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GB" sz="4800" strike="noStrike" u="none">
                <a:solidFill>
                  <a:srgbClr val="00b0f0"/>
                </a:solidFill>
                <a:effectLst/>
                <a:uFillTx/>
                <a:latin typeface="Arial Black"/>
              </a:rPr>
              <a:t>Aerobatic Judging …</a:t>
            </a:r>
            <a:endParaRPr b="0" lang="en-GB" sz="4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 Box 6"/>
          <p:cNvSpPr/>
          <p:nvPr/>
        </p:nvSpPr>
        <p:spPr>
          <a:xfrm>
            <a:off x="1187640" y="1432080"/>
            <a:ext cx="7200000" cy="1630080"/>
          </a:xfrm>
          <a:prstGeom prst="rect">
            <a:avLst/>
          </a:prstGeom>
          <a:solidFill>
            <a:srgbClr val="fff7ff"/>
          </a:solidFill>
          <a:ln w="9525">
            <a:solidFill>
              <a:srgbClr val="993300"/>
            </a:solidFill>
            <a:miter/>
          </a:ln>
          <a:effectLst>
            <a:outerShdw algn="ctr" blurRad="228600" dir="2700000" dist="35638" rotWithShape="0" sx="102000" sy="102000">
              <a:schemeClr val="bg2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1" lang="en-GB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LEARN THE RULES:</a:t>
            </a:r>
            <a:br>
              <a:rPr sz="2800"/>
            </a:br>
            <a:r>
              <a:rPr b="1" i="1" lang="en-GB" sz="2400" strike="noStrike" u="none">
                <a:solidFill>
                  <a:srgbClr val="0000cc"/>
                </a:solidFill>
                <a:effectLst/>
                <a:uFillTx/>
                <a:latin typeface="Arial"/>
              </a:rPr>
              <a:t>Download and print a full copy of the P or G CIVA Section-6 Regulations, read the Judging Rules and understand how to apply them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8" name="Text Box 7"/>
          <p:cNvSpPr/>
          <p:nvPr/>
        </p:nvSpPr>
        <p:spPr>
          <a:xfrm>
            <a:off x="1187640" y="3501000"/>
            <a:ext cx="7200000" cy="891360"/>
          </a:xfrm>
          <a:prstGeom prst="rect">
            <a:avLst/>
          </a:prstGeom>
          <a:solidFill>
            <a:srgbClr val="fff7ff"/>
          </a:solidFill>
          <a:ln w="9525">
            <a:solidFill>
              <a:srgbClr val="993300"/>
            </a:solidFill>
            <a:miter/>
          </a:ln>
          <a:effectLst>
            <a:outerShdw algn="ctr" blurRad="228600" dir="2700000" dist="35638" rotWithShape="0" sx="102000" sy="102000">
              <a:schemeClr val="bg2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1" lang="en-GB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PRACTICE “CALLING” for other Judges:</a:t>
            </a:r>
            <a:br>
              <a:rPr sz="2800"/>
            </a:br>
            <a:r>
              <a:rPr b="1" i="1" lang="en-GB" sz="2400" strike="noStrike" u="none">
                <a:solidFill>
                  <a:srgbClr val="0000cc"/>
                </a:solidFill>
                <a:effectLst/>
                <a:uFillTx/>
                <a:latin typeface="Arial"/>
              </a:rPr>
              <a:t>Being able to Call is by far the best preparation!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9" name="Text Box 8"/>
          <p:cNvSpPr/>
          <p:nvPr/>
        </p:nvSpPr>
        <p:spPr>
          <a:xfrm>
            <a:off x="1187640" y="4700520"/>
            <a:ext cx="7200000" cy="891360"/>
          </a:xfrm>
          <a:prstGeom prst="rect">
            <a:avLst/>
          </a:prstGeom>
          <a:solidFill>
            <a:srgbClr val="fff7ff"/>
          </a:solidFill>
          <a:ln w="9525">
            <a:solidFill>
              <a:srgbClr val="993300"/>
            </a:solidFill>
            <a:miter/>
          </a:ln>
          <a:effectLst>
            <a:outerShdw algn="ctr" blurRad="228600" dir="2700000" dist="35638" rotWithShape="0" sx="102000" sy="102000">
              <a:schemeClr val="bg2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1" lang="en-GB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Get used to being a TEAM MEMBER:</a:t>
            </a:r>
            <a:br>
              <a:rPr sz="2800"/>
            </a:br>
            <a:r>
              <a:rPr b="1" i="1" lang="en-GB" sz="2400" strike="noStrike" u="none">
                <a:solidFill>
                  <a:srgbClr val="0000cc"/>
                </a:solidFill>
                <a:effectLst/>
                <a:uFillTx/>
                <a:latin typeface="Arial"/>
              </a:rPr>
              <a:t>Judging is always a co-operative venture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0" name="Text Box 9"/>
          <p:cNvSpPr/>
          <p:nvPr/>
        </p:nvSpPr>
        <p:spPr>
          <a:xfrm>
            <a:off x="1187640" y="5869080"/>
            <a:ext cx="7200000" cy="527400"/>
          </a:xfrm>
          <a:prstGeom prst="rect">
            <a:avLst/>
          </a:prstGeom>
          <a:solidFill>
            <a:srgbClr val="fff7ff"/>
          </a:solidFill>
          <a:ln w="9525">
            <a:solidFill>
              <a:srgbClr val="993300"/>
            </a:solidFill>
            <a:miter/>
          </a:ln>
          <a:effectLst>
            <a:outerShdw algn="ctr" blurRad="228600" dir="2700000" dist="35638" rotWithShape="0" sx="102000" sy="102000">
              <a:schemeClr val="bg2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1" i="1" lang="en-GB" sz="2400" strike="noStrike" u="none">
                <a:solidFill>
                  <a:srgbClr val="0000cc"/>
                </a:solidFill>
                <a:effectLst/>
                <a:uFillTx/>
                <a:latin typeface="Arial"/>
              </a:rPr>
              <a:t>Go and </a:t>
            </a:r>
            <a:r>
              <a:rPr b="1" lang="en-GB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Scribe</a:t>
            </a:r>
            <a:r>
              <a:rPr b="1" i="1" lang="en-GB" sz="2400" strike="noStrike" u="none">
                <a:solidFill>
                  <a:srgbClr val="0000cc"/>
                </a:solidFill>
                <a:effectLst/>
                <a:uFillTx/>
                <a:latin typeface="Arial"/>
              </a:rPr>
              <a:t>, then </a:t>
            </a:r>
            <a:r>
              <a:rPr b="1" lang="en-GB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Call</a:t>
            </a:r>
            <a:r>
              <a:rPr b="1" i="1" lang="en-GB" sz="2400" strike="noStrike" u="none">
                <a:solidFill>
                  <a:srgbClr val="0070c0"/>
                </a:solidFill>
                <a:effectLst/>
                <a:uFillTx/>
                <a:latin typeface="Arial"/>
              </a:rPr>
              <a:t> </a:t>
            </a:r>
            <a:r>
              <a:rPr b="1" i="1" lang="en-GB" sz="2400" strike="noStrike" u="none">
                <a:solidFill>
                  <a:srgbClr val="0000cc"/>
                </a:solidFill>
                <a:effectLst/>
                <a:uFillTx/>
                <a:latin typeface="Arial"/>
              </a:rPr>
              <a:t>… then </a:t>
            </a:r>
            <a:r>
              <a:rPr b="1" lang="en-GB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Judge</a:t>
            </a:r>
            <a:endParaRPr b="0" lang="en-GB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1" name="Title 1"/>
          <p:cNvSpPr/>
          <p:nvPr/>
        </p:nvSpPr>
        <p:spPr>
          <a:xfrm>
            <a:off x="479880" y="232920"/>
            <a:ext cx="8043840" cy="11419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GB" sz="4800" strike="noStrike" u="none">
                <a:solidFill>
                  <a:srgbClr val="00b0f0"/>
                </a:solidFill>
                <a:effectLst/>
                <a:uFillTx/>
                <a:latin typeface="Arial Black"/>
              </a:rPr>
              <a:t>Training to BE a Judge</a:t>
            </a:r>
            <a:endParaRPr b="0" lang="en-GB" sz="4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2" name="Title 1"/>
          <p:cNvSpPr/>
          <p:nvPr/>
        </p:nvSpPr>
        <p:spPr>
          <a:xfrm>
            <a:off x="466920" y="1432080"/>
            <a:ext cx="574920" cy="6868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GB" sz="4400" strike="noStrike" u="none">
                <a:solidFill>
                  <a:srgbClr val="ff0000"/>
                </a:solidFill>
                <a:effectLst/>
                <a:uFillTx/>
                <a:latin typeface="Arial Black"/>
              </a:rPr>
              <a:t>1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3" name="Title 1"/>
          <p:cNvSpPr/>
          <p:nvPr/>
        </p:nvSpPr>
        <p:spPr>
          <a:xfrm>
            <a:off x="466920" y="3508920"/>
            <a:ext cx="574920" cy="6868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GB" sz="4400" strike="noStrike" u="none">
                <a:solidFill>
                  <a:srgbClr val="ff0000"/>
                </a:solidFill>
                <a:effectLst/>
                <a:uFillTx/>
                <a:latin typeface="Arial Black"/>
              </a:rPr>
              <a:t>2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4" name="Title 1"/>
          <p:cNvSpPr/>
          <p:nvPr/>
        </p:nvSpPr>
        <p:spPr>
          <a:xfrm>
            <a:off x="466920" y="4712760"/>
            <a:ext cx="574920" cy="6868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GB" sz="4400" strike="noStrike" u="none">
                <a:solidFill>
                  <a:srgbClr val="ff0000"/>
                </a:solidFill>
                <a:effectLst/>
                <a:uFillTx/>
                <a:latin typeface="Arial Black"/>
              </a:rPr>
              <a:t>3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5" name="Title 1"/>
          <p:cNvSpPr/>
          <p:nvPr/>
        </p:nvSpPr>
        <p:spPr>
          <a:xfrm>
            <a:off x="466920" y="5797800"/>
            <a:ext cx="574920" cy="6868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GB" sz="4400" strike="noStrike" u="none">
                <a:solidFill>
                  <a:srgbClr val="ff0000"/>
                </a:solidFill>
                <a:effectLst/>
                <a:uFillTx/>
                <a:latin typeface="Arial Black"/>
              </a:rPr>
              <a:t>4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683640" y="198360"/>
            <a:ext cx="8228520" cy="1141920"/>
          </a:xfrm>
          <a:prstGeom prst="rect">
            <a:avLst/>
          </a:prstGeom>
          <a:noFill/>
          <a:ln w="936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6000" strike="noStrike" u="none">
                <a:solidFill>
                  <a:srgbClr val="ff0000"/>
                </a:solidFill>
                <a:effectLst/>
                <a:uFillTx/>
                <a:latin typeface="Arial Black"/>
              </a:rPr>
              <a:t>Seminar Topics</a:t>
            </a:r>
            <a:endParaRPr b="0" lang="en-GB" sz="6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683640" y="1413000"/>
            <a:ext cx="8228520" cy="4967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 defTabSz="809640">
              <a:lnSpc>
                <a:spcPct val="80000"/>
              </a:lnSpc>
              <a:spcBef>
                <a:spcPts val="36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1" i="1" lang="en-GB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The Basics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809640">
              <a:lnSpc>
                <a:spcPct val="80000"/>
              </a:lnSpc>
              <a:spcBef>
                <a:spcPts val="360"/>
              </a:spcBef>
              <a:buClr>
                <a:srgbClr val="0000ff"/>
              </a:buClr>
              <a:buFont typeface="Wingdings" charset="2"/>
              <a:buChar char=""/>
            </a:pPr>
            <a:r>
              <a:rPr b="1" lang="en-GB" sz="1800" strike="noStrike" u="none">
                <a:solidFill>
                  <a:srgbClr val="0000ff"/>
                </a:solidFill>
                <a:effectLst/>
                <a:uFillTx/>
                <a:latin typeface="Arial"/>
                <a:ea typeface="Times New Roman"/>
              </a:rPr>
              <a:t>Understand the Judging Rules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809640">
              <a:lnSpc>
                <a:spcPct val="80000"/>
              </a:lnSpc>
              <a:spcBef>
                <a:spcPts val="360"/>
              </a:spcBef>
              <a:buClr>
                <a:srgbClr val="0000ff"/>
              </a:buClr>
              <a:buFont typeface="Wingdings" charset="2"/>
              <a:buChar char=""/>
            </a:pPr>
            <a:r>
              <a:rPr b="1" lang="en-GB" sz="1800" strike="noStrike" u="none">
                <a:solidFill>
                  <a:srgbClr val="0000ff"/>
                </a:solidFill>
                <a:effectLst/>
                <a:uFillTx/>
                <a:latin typeface="Arial"/>
                <a:ea typeface="Times New Roman"/>
              </a:rPr>
              <a:t>Recognise aircraft ‘Attitudes’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809640">
              <a:lnSpc>
                <a:spcPct val="80000"/>
              </a:lnSpc>
              <a:spcBef>
                <a:spcPts val="360"/>
              </a:spcBef>
              <a:spcAft>
                <a:spcPts val="601"/>
              </a:spcAft>
              <a:buClr>
                <a:srgbClr val="0000ff"/>
              </a:buClr>
              <a:buFont typeface="Wingdings" charset="2"/>
              <a:buChar char=""/>
            </a:pPr>
            <a:r>
              <a:rPr b="1" lang="en-GB" sz="1800" strike="noStrike" u="none">
                <a:solidFill>
                  <a:srgbClr val="0000ff"/>
                </a:solidFill>
                <a:effectLst/>
                <a:uFillTx/>
                <a:latin typeface="Arial"/>
                <a:ea typeface="Times New Roman"/>
              </a:rPr>
              <a:t>The Zeros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809640">
              <a:lnSpc>
                <a:spcPct val="80000"/>
              </a:lnSpc>
              <a:spcBef>
                <a:spcPts val="36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1" i="1" lang="en-GB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Sequence Calling in the lecture room: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43040" indent="-343080" defTabSz="809640">
              <a:lnSpc>
                <a:spcPct val="80000"/>
              </a:lnSpc>
              <a:spcBef>
                <a:spcPts val="360"/>
              </a:spcBef>
              <a:spcAft>
                <a:spcPts val="601"/>
              </a:spcAft>
              <a:buClr>
                <a:srgbClr val="0000ff"/>
              </a:buClr>
              <a:buFont typeface="Wingdings" charset="2"/>
              <a:buChar char=""/>
            </a:pPr>
            <a:r>
              <a:rPr b="1" lang="en-GB" sz="1800" strike="noStrike" u="none">
                <a:solidFill>
                  <a:srgbClr val="0000ff"/>
                </a:solidFill>
                <a:effectLst/>
                <a:uFillTx/>
                <a:latin typeface="Arial"/>
                <a:ea typeface="Times New Roman"/>
              </a:rPr>
              <a:t>Explain every figure to the Judge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809640">
              <a:lnSpc>
                <a:spcPct val="80000"/>
              </a:lnSpc>
              <a:spcBef>
                <a:spcPts val="36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1" i="1" lang="en-GB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The Process of judging: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809640">
              <a:lnSpc>
                <a:spcPct val="80000"/>
              </a:lnSpc>
              <a:spcBef>
                <a:spcPts val="360"/>
              </a:spcBef>
              <a:buClr>
                <a:srgbClr val="0000ff"/>
              </a:buClr>
              <a:buFont typeface="Wingdings" charset="2"/>
              <a:buChar char=""/>
            </a:pPr>
            <a:r>
              <a:rPr b="1" lang="en-GB" sz="1800" strike="noStrike" u="none">
                <a:solidFill>
                  <a:srgbClr val="0000ff"/>
                </a:solidFill>
                <a:effectLst/>
                <a:uFillTx/>
                <a:latin typeface="Arial"/>
                <a:ea typeface="Times New Roman"/>
              </a:rPr>
              <a:t>Teamwork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809640">
              <a:lnSpc>
                <a:spcPct val="80000"/>
              </a:lnSpc>
              <a:spcBef>
                <a:spcPts val="360"/>
              </a:spcBef>
              <a:buClr>
                <a:srgbClr val="0000ff"/>
              </a:buClr>
              <a:buFont typeface="Wingdings" charset="2"/>
              <a:buChar char=""/>
            </a:pPr>
            <a:r>
              <a:rPr b="1" lang="en-GB" sz="1800" strike="noStrike" u="none">
                <a:solidFill>
                  <a:srgbClr val="0000ff"/>
                </a:solidFill>
                <a:effectLst/>
                <a:uFillTx/>
                <a:latin typeface="Arial"/>
                <a:ea typeface="Times New Roman"/>
              </a:rPr>
              <a:t>Handling mistakes and using the Video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809640">
              <a:lnSpc>
                <a:spcPct val="80000"/>
              </a:lnSpc>
              <a:spcBef>
                <a:spcPts val="360"/>
              </a:spcBef>
              <a:spcAft>
                <a:spcPts val="601"/>
              </a:spcAft>
              <a:buClr>
                <a:srgbClr val="0000ff"/>
              </a:buClr>
              <a:buFont typeface="Wingdings" charset="2"/>
              <a:buChar char=""/>
            </a:pPr>
            <a:r>
              <a:rPr b="1" lang="en-GB" sz="1800" strike="noStrike" u="none">
                <a:solidFill>
                  <a:srgbClr val="0000ff"/>
                </a:solidFill>
                <a:effectLst/>
                <a:uFillTx/>
                <a:latin typeface="Arial"/>
                <a:ea typeface="Times New Roman"/>
              </a:rPr>
              <a:t>Positioning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809640">
              <a:lnSpc>
                <a:spcPct val="80000"/>
              </a:lnSpc>
              <a:spcBef>
                <a:spcPts val="36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1" i="1" lang="en-GB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Practical Scribing, Calling and Judging on the airfield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809640">
              <a:lnSpc>
                <a:spcPct val="80000"/>
              </a:lnSpc>
              <a:spcBef>
                <a:spcPts val="36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1" i="1" lang="en-GB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An explanation of FPS and the Judging Analysis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809640">
              <a:lnSpc>
                <a:spcPct val="80000"/>
              </a:lnSpc>
              <a:spcBef>
                <a:spcPts val="360"/>
              </a:spcBef>
              <a:buClr>
                <a:srgbClr val="0000ff"/>
              </a:buClr>
              <a:buFont typeface="Wingdings" charset="2"/>
              <a:buChar char=""/>
            </a:pPr>
            <a:r>
              <a:rPr b="1" lang="en-GB" sz="1800" strike="noStrike" u="none">
                <a:solidFill>
                  <a:srgbClr val="0000ff"/>
                </a:solidFill>
                <a:effectLst/>
                <a:uFillTx/>
                <a:latin typeface="Arial"/>
                <a:ea typeface="Times New Roman"/>
              </a:rPr>
              <a:t>What does it do?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809640">
              <a:lnSpc>
                <a:spcPct val="80000"/>
              </a:lnSpc>
              <a:spcBef>
                <a:spcPts val="360"/>
              </a:spcBef>
              <a:spcAft>
                <a:spcPts val="601"/>
              </a:spcAft>
              <a:buClr>
                <a:srgbClr val="0000ff"/>
              </a:buClr>
              <a:buFont typeface="Wingdings" charset="2"/>
              <a:buChar char=""/>
            </a:pPr>
            <a:r>
              <a:rPr b="1" lang="en-GB" sz="1800" strike="noStrike" u="none">
                <a:solidFill>
                  <a:srgbClr val="0000ff"/>
                </a:solidFill>
                <a:effectLst/>
                <a:uFillTx/>
                <a:latin typeface="Arial"/>
                <a:ea typeface="Times New Roman"/>
              </a:rPr>
              <a:t>Reading the Analysis</a:t>
            </a: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66760" indent="-266760" defTabSz="809640">
              <a:lnSpc>
                <a:spcPct val="8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i="1" lang="en-US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 </a:t>
            </a:r>
            <a:r>
              <a:rPr b="0" i="1" lang="en-US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	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66760" indent="0" defTabSz="809640">
              <a:lnSpc>
                <a:spcPct val="8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icture 5" descr="Judging1934style"/>
          <p:cNvPicPr/>
          <p:nvPr/>
        </p:nvPicPr>
        <p:blipFill>
          <a:blip r:embed="rId1"/>
          <a:stretch/>
        </p:blipFill>
        <p:spPr>
          <a:xfrm>
            <a:off x="0" y="2722680"/>
            <a:ext cx="9142920" cy="41342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2627640" y="307800"/>
            <a:ext cx="5615640" cy="2375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ts val="5400"/>
              </a:lnSpc>
              <a:buNone/>
              <a:tabLst>
                <a:tab algn="l" pos="0"/>
              </a:tabLst>
            </a:pPr>
            <a:r>
              <a:rPr b="1" lang="en-GB" sz="6000" strike="noStrike" u="none">
                <a:solidFill>
                  <a:srgbClr val="006666"/>
                </a:solidFill>
                <a:effectLst/>
                <a:uFillTx/>
                <a:latin typeface="Arial Black"/>
              </a:rPr>
              <a:t>This is</a:t>
            </a:r>
            <a:br>
              <a:rPr sz="6000"/>
            </a:br>
            <a:r>
              <a:rPr b="1" lang="en-GB" sz="6000" strike="noStrike" u="none">
                <a:solidFill>
                  <a:srgbClr val="006666"/>
                </a:solidFill>
                <a:effectLst/>
                <a:uFillTx/>
                <a:latin typeface="Arial Black"/>
              </a:rPr>
              <a:t> JUDGING</a:t>
            </a:r>
            <a:br>
              <a:rPr sz="6000"/>
            </a:br>
            <a:r>
              <a:rPr b="1" lang="en-GB" sz="6000" strike="noStrike" u="none">
                <a:solidFill>
                  <a:srgbClr val="006666"/>
                </a:solidFill>
                <a:effectLst/>
                <a:uFillTx/>
                <a:latin typeface="Arial Black"/>
              </a:rPr>
              <a:t>  </a:t>
            </a:r>
            <a:r>
              <a:rPr b="1" lang="en-GB" sz="6000" strike="noStrike" u="none">
                <a:solidFill>
                  <a:srgbClr val="006666"/>
                </a:solidFill>
                <a:effectLst/>
                <a:uFillTx/>
                <a:latin typeface="comic"/>
              </a:rPr>
              <a:t>1934 Style!</a:t>
            </a:r>
            <a:endParaRPr b="0" lang="en-GB" sz="6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00" name="Picture 3" descr=""/>
          <p:cNvPicPr/>
          <p:nvPr/>
        </p:nvPicPr>
        <p:blipFill>
          <a:blip r:embed="rId2"/>
          <a:stretch/>
        </p:blipFill>
        <p:spPr>
          <a:xfrm rot="20616000">
            <a:off x="597600" y="416160"/>
            <a:ext cx="2087280" cy="3263760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  <a:effectLst>
            <a:outerShdw algn="tl" blurRad="127080" dir="2700000" dist="202628" rotWithShape="0">
              <a:srgbClr val="000000">
                <a:alpha val="40000"/>
              </a:srgbClr>
            </a:outerShdw>
          </a:effectLst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0" y="2862360"/>
            <a:ext cx="4966200" cy="1141920"/>
          </a:xfrm>
          <a:prstGeom prst="rect">
            <a:avLst/>
          </a:prstGeom>
          <a:noFill/>
          <a:ln w="9360">
            <a:noFill/>
          </a:ln>
          <a:effectLst>
            <a:outerShdw dist="37674" dir="2700000" blurRad="190440" rotWithShape="0">
              <a:srgbClr val="000000">
                <a:alpha val="65000"/>
              </a:srgbClr>
            </a:outerShdw>
          </a:effectLst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9600" strike="noStrike" u="none">
                <a:solidFill>
                  <a:schemeClr val="accent1"/>
                </a:solidFill>
                <a:effectLst/>
                <a:uFillTx/>
                <a:latin typeface="Arial"/>
              </a:rPr>
              <a:t>Eye</a:t>
            </a:r>
            <a:br>
              <a:rPr sz="9600"/>
            </a:br>
            <a:r>
              <a:rPr b="1" lang="en-GB" sz="9600" strike="noStrike" u="none">
                <a:solidFill>
                  <a:schemeClr val="accent1"/>
                </a:solidFill>
                <a:effectLst/>
                <a:uFillTx/>
                <a:latin typeface="Arial"/>
              </a:rPr>
              <a:t>test anyone ??</a:t>
            </a:r>
            <a:endParaRPr b="0" lang="en-GB" sz="9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02" name="Picture 5" descr="sex-is-good-for-you"/>
          <p:cNvPicPr/>
          <p:nvPr/>
        </p:nvPicPr>
        <p:blipFill>
          <a:blip r:embed="rId1"/>
          <a:stretch/>
        </p:blipFill>
        <p:spPr>
          <a:xfrm>
            <a:off x="5148000" y="189000"/>
            <a:ext cx="3167280" cy="6407640"/>
          </a:xfrm>
          <a:prstGeom prst="rect">
            <a:avLst/>
          </a:prstGeom>
          <a:noFill/>
          <a:ln w="19050">
            <a:solidFill>
              <a:srgbClr val="8aa5a7"/>
            </a:solidFill>
            <a:miter/>
          </a:ln>
          <a:effectLst>
            <a:outerShdw algn="tl" blurRad="177840" dir="2700000" dist="37674" rotWithShape="0">
              <a:srgbClr val="000000">
                <a:alpha val="40000"/>
              </a:srgbClr>
            </a:outerShdw>
          </a:effectLst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11640" y="198360"/>
            <a:ext cx="8228520" cy="1141920"/>
          </a:xfrm>
          <a:prstGeom prst="rect">
            <a:avLst/>
          </a:prstGeom>
          <a:noFill/>
          <a:ln w="936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6000" strike="noStrike" u="none">
                <a:solidFill>
                  <a:srgbClr val="002060"/>
                </a:solidFill>
                <a:effectLst/>
                <a:uFillTx/>
                <a:latin typeface="Arial Black"/>
              </a:rPr>
              <a:t>OK - THE BASICS</a:t>
            </a:r>
            <a:endParaRPr b="0" lang="en-GB" sz="6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539640" y="1556640"/>
            <a:ext cx="8280000" cy="4032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80000"/>
              </a:lnSpc>
              <a:spcBef>
                <a:spcPts val="1199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i="1" lang="en-GB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Have a spare pair of </a:t>
            </a:r>
            <a:r>
              <a:rPr b="1" i="1" lang="en-GB" sz="2400" strike="noStrike" u="none">
                <a:solidFill>
                  <a:srgbClr val="9e0000"/>
                </a:solidFill>
                <a:effectLst/>
                <a:uFillTx/>
                <a:latin typeface="Arial"/>
              </a:rPr>
              <a:t>glasses, sun glasses</a:t>
            </a:r>
            <a:r>
              <a:rPr b="1" i="1" lang="en-GB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r>
              <a:rPr b="0" i="1" lang="en-GB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too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1199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i="1" lang="en-GB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Use a comfortable </a:t>
            </a:r>
            <a:r>
              <a:rPr b="1" i="1" lang="en-GB" sz="2400" strike="noStrike" u="none">
                <a:solidFill>
                  <a:srgbClr val="9e0000"/>
                </a:solidFill>
                <a:effectLst/>
                <a:uFillTx/>
                <a:latin typeface="Arial"/>
              </a:rPr>
              <a:t>reclining</a:t>
            </a:r>
            <a:r>
              <a:rPr b="0" i="1" lang="en-GB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chair, an umbrella etc.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1199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i="1" lang="en-GB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Take some </a:t>
            </a:r>
            <a:r>
              <a:rPr b="1" i="1" lang="en-GB" sz="2400" strike="noStrike" u="none">
                <a:solidFill>
                  <a:srgbClr val="9e0000"/>
                </a:solidFill>
                <a:effectLst/>
                <a:uFillTx/>
                <a:latin typeface="Arial"/>
              </a:rPr>
              <a:t>sun screen</a:t>
            </a:r>
            <a:r>
              <a:rPr b="0" i="1" lang="en-GB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– don’t be the sun-burned Judge!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1199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i="1" lang="en-GB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Have some </a:t>
            </a:r>
            <a:r>
              <a:rPr b="1" i="1" lang="en-GB" sz="2400" strike="noStrike" u="none">
                <a:solidFill>
                  <a:srgbClr val="9e0000"/>
                </a:solidFill>
                <a:effectLst/>
                <a:uFillTx/>
                <a:latin typeface="Arial"/>
              </a:rPr>
              <a:t>spare pens</a:t>
            </a:r>
            <a:r>
              <a:rPr b="0" i="1" lang="en-GB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and </a:t>
            </a:r>
            <a:r>
              <a:rPr b="1" i="1" lang="en-GB" sz="2400" strike="noStrike" u="none">
                <a:solidFill>
                  <a:srgbClr val="9e0000"/>
                </a:solidFill>
                <a:effectLst/>
                <a:uFillTx/>
                <a:latin typeface="Arial"/>
              </a:rPr>
              <a:t>pencils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1199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i="1" lang="en-GB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Wear a good </a:t>
            </a:r>
            <a:r>
              <a:rPr b="1" i="1" lang="en-GB" sz="2400" strike="noStrike" u="none">
                <a:solidFill>
                  <a:srgbClr val="9e0000"/>
                </a:solidFill>
                <a:effectLst/>
                <a:uFillTx/>
                <a:latin typeface="Arial"/>
              </a:rPr>
              <a:t>sun hat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1199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i="1" lang="en-GB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Take with you and drink plenty of </a:t>
            </a:r>
            <a:r>
              <a:rPr b="1" i="1" lang="en-GB" sz="2400" strike="noStrike" u="none">
                <a:solidFill>
                  <a:srgbClr val="9e0000"/>
                </a:solidFill>
                <a:effectLst/>
                <a:uFillTx/>
                <a:latin typeface="Arial"/>
              </a:rPr>
              <a:t>water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1199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i="1" lang="en-GB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Get up and </a:t>
            </a:r>
            <a:r>
              <a:rPr b="1" i="1" lang="en-GB" sz="2400" strike="noStrike" u="none">
                <a:solidFill>
                  <a:srgbClr val="9e0000"/>
                </a:solidFill>
                <a:effectLst/>
                <a:uFillTx/>
                <a:latin typeface="Arial"/>
              </a:rPr>
              <a:t>walk around</a:t>
            </a:r>
            <a:r>
              <a:rPr b="0" i="1" lang="en-GB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regularly between sequences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1199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i="1" lang="en-GB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Take an up-to-date copy of the appropriate </a:t>
            </a:r>
            <a:r>
              <a:rPr b="1" i="1" lang="en-GB" sz="2400" strike="noStrike" u="none">
                <a:solidFill>
                  <a:srgbClr val="9e0000"/>
                </a:solidFill>
                <a:effectLst/>
                <a:uFillTx/>
                <a:latin typeface="Arial"/>
              </a:rPr>
              <a:t>rules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1199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i="1" lang="en-GB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Have a spare </a:t>
            </a:r>
            <a:r>
              <a:rPr b="1" i="1" lang="en-GB" sz="2400" strike="noStrike" u="none">
                <a:solidFill>
                  <a:srgbClr val="9e0000"/>
                </a:solidFill>
                <a:effectLst/>
                <a:uFillTx/>
                <a:latin typeface="Arial"/>
              </a:rPr>
              <a:t>clipboard </a:t>
            </a:r>
            <a:r>
              <a:rPr b="0" i="1" lang="en-GB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and some </a:t>
            </a:r>
            <a:r>
              <a:rPr b="1" i="1" lang="en-GB" sz="2400" strike="noStrike" u="none">
                <a:solidFill>
                  <a:srgbClr val="9e0000"/>
                </a:solidFill>
                <a:effectLst/>
                <a:uFillTx/>
                <a:latin typeface="Arial"/>
              </a:rPr>
              <a:t>elastic bands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1199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i="1" lang="en-GB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Take some </a:t>
            </a:r>
            <a:r>
              <a:rPr b="1" i="1" lang="en-GB" sz="2400" strike="noStrike" u="none">
                <a:solidFill>
                  <a:srgbClr val="9e0000"/>
                </a:solidFill>
                <a:effectLst/>
                <a:uFillTx/>
                <a:latin typeface="Arial"/>
              </a:rPr>
              <a:t>peppermints</a:t>
            </a:r>
            <a:r>
              <a:rPr b="0" i="1" lang="en-GB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or </a:t>
            </a:r>
            <a:r>
              <a:rPr b="1" i="1" lang="en-GB" sz="2400" strike="noStrike" u="none">
                <a:solidFill>
                  <a:srgbClr val="9e0000"/>
                </a:solidFill>
                <a:effectLst/>
                <a:uFillTx/>
                <a:latin typeface="Arial"/>
              </a:rPr>
              <a:t>sweets</a:t>
            </a:r>
            <a:r>
              <a:rPr b="0" i="1" lang="en-GB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– you’ll talk a lot ….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 pitchFamily="0" charset="1"/>
        <a:ea typeface=""/>
        <a:cs typeface="Arial" pitchFamily="0" charset="1"/>
      </a:majorFont>
      <a:minorFont>
        <a:latin typeface="Arial" pitchFamily="0" charset="1"/>
        <a:ea typeface="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 pitchFamily="0" charset="1"/>
        <a:ea typeface=""/>
        <a:cs typeface="Arial" pitchFamily="0" charset="1"/>
      </a:majorFont>
      <a:minorFont>
        <a:latin typeface="Arial" pitchFamily="0" charset="1"/>
        <a:ea typeface="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5061</TotalTime>
  <Application>LibreOffice/25.8.3.2$Windows_X86_64 LibreOffice_project/8ca8d55c161d602844f5428fa4b58097424e324e</Application>
  <AppVersion>15.0000</AppVersion>
  <Words>551</Words>
  <Paragraphs>100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2008-02-14T11:00:16Z</dcterms:created>
  <dc:creator>Owner</dc:creator>
  <dc:description/>
  <dc:language>en-GB</dc:language>
  <cp:lastModifiedBy/>
  <dcterms:modified xsi:type="dcterms:W3CDTF">2026-02-02T11:53:20Z</dcterms:modified>
  <cp:revision>841</cp:revision>
  <dc:subject/>
  <dc:title>Advanced Judging School Frankfurt March 2008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10</vt:i4>
  </property>
  <property fmtid="{D5CDD505-2E9C-101B-9397-08002B2CF9AE}" pid="3" name="PresentationFormat">
    <vt:lpwstr>On-screen Show (4:3)</vt:lpwstr>
  </property>
  <property fmtid="{D5CDD505-2E9C-101B-9397-08002B2CF9AE}" pid="4" name="Slides">
    <vt:i4>13</vt:i4>
  </property>
</Properties>
</file>